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6" r:id="rId2"/>
  </p:sldMasterIdLst>
  <p:notesMasterIdLst>
    <p:notesMasterId r:id="rId38"/>
  </p:notesMasterIdLst>
  <p:sldIdLst>
    <p:sldId id="257" r:id="rId3"/>
    <p:sldId id="260" r:id="rId4"/>
    <p:sldId id="261" r:id="rId5"/>
    <p:sldId id="259" r:id="rId6"/>
    <p:sldId id="262" r:id="rId7"/>
    <p:sldId id="299" r:id="rId8"/>
    <p:sldId id="268" r:id="rId9"/>
    <p:sldId id="291" r:id="rId10"/>
    <p:sldId id="292" r:id="rId11"/>
    <p:sldId id="265" r:id="rId12"/>
    <p:sldId id="266" r:id="rId13"/>
    <p:sldId id="293" r:id="rId14"/>
    <p:sldId id="270" r:id="rId15"/>
    <p:sldId id="272" r:id="rId16"/>
    <p:sldId id="273" r:id="rId17"/>
    <p:sldId id="274" r:id="rId18"/>
    <p:sldId id="275" r:id="rId19"/>
    <p:sldId id="276" r:id="rId20"/>
    <p:sldId id="277" r:id="rId21"/>
    <p:sldId id="278" r:id="rId22"/>
    <p:sldId id="298" r:id="rId23"/>
    <p:sldId id="294" r:id="rId24"/>
    <p:sldId id="279" r:id="rId25"/>
    <p:sldId id="280" r:id="rId26"/>
    <p:sldId id="281" r:id="rId27"/>
    <p:sldId id="282" r:id="rId28"/>
    <p:sldId id="283" r:id="rId29"/>
    <p:sldId id="284" r:id="rId30"/>
    <p:sldId id="286" r:id="rId31"/>
    <p:sldId id="289" r:id="rId32"/>
    <p:sldId id="290" r:id="rId33"/>
    <p:sldId id="287" r:id="rId34"/>
    <p:sldId id="288" r:id="rId35"/>
    <p:sldId id="295" r:id="rId36"/>
    <p:sldId id="296" r:id="rId3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905" autoAdjust="0"/>
  </p:normalViewPr>
  <p:slideViewPr>
    <p:cSldViewPr snapToGrid="0">
      <p:cViewPr varScale="1">
        <p:scale>
          <a:sx n="101" d="100"/>
          <a:sy n="101" d="100"/>
        </p:scale>
        <p:origin x="9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45438-EA16-4F57-BE08-753CF1989785}" type="datetimeFigureOut">
              <a:rPr kumimoji="1" lang="ja-JP" altLang="en-US" smtClean="0"/>
              <a:t>2019/1/29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7534A1-79A7-46A6-8C1C-FCBAE0839E16}" type="slidenum">
              <a:rPr kumimoji="1" lang="ja-JP" altLang="en-US" smtClean="0"/>
              <a:t>‹#›</a:t>
            </a:fld>
            <a:endParaRPr kumimoji="1" lang="ja-JP" altLang="en-US"/>
          </a:p>
        </p:txBody>
      </p:sp>
    </p:spTree>
    <p:extLst>
      <p:ext uri="{BB962C8B-B14F-4D97-AF65-F5344CB8AC3E}">
        <p14:creationId xmlns:p14="http://schemas.microsoft.com/office/powerpoint/2010/main" val="9161996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3763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C37534A1-79A7-46A6-8C1C-FCBAE0839E16}" type="slidenum">
              <a:rPr kumimoji="1" lang="ja-JP" altLang="en-US" smtClean="0"/>
              <a:t>4</a:t>
            </a:fld>
            <a:endParaRPr kumimoji="1" lang="ja-JP" altLang="en-US"/>
          </a:p>
        </p:txBody>
      </p:sp>
    </p:spTree>
    <p:extLst>
      <p:ext uri="{BB962C8B-B14F-4D97-AF65-F5344CB8AC3E}">
        <p14:creationId xmlns:p14="http://schemas.microsoft.com/office/powerpoint/2010/main" val="154824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※Sources </a:t>
            </a:r>
            <a:r>
              <a:rPr kumimoji="1" lang="ja-JP" altLang="en-US" dirty="0" smtClean="0"/>
              <a:t>が最初に選択されている場合が考えられますので</a:t>
            </a:r>
            <a:r>
              <a:rPr kumimoji="1" lang="en-US" altLang="ja-JP" dirty="0" smtClean="0"/>
              <a:t>Elements</a:t>
            </a:r>
            <a:r>
              <a:rPr kumimoji="1" lang="ja-JP" altLang="en-US" dirty="0" smtClean="0"/>
              <a:t>を選択して操作をするように指導をお願いします。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C37534A1-79A7-46A6-8C1C-FCBAE0839E16}" type="slidenum">
              <a:rPr kumimoji="1" lang="ja-JP" altLang="en-US" smtClean="0"/>
              <a:t>13</a:t>
            </a:fld>
            <a:endParaRPr kumimoji="1" lang="ja-JP" altLang="en-US"/>
          </a:p>
        </p:txBody>
      </p:sp>
    </p:spTree>
    <p:extLst>
      <p:ext uri="{BB962C8B-B14F-4D97-AF65-F5344CB8AC3E}">
        <p14:creationId xmlns:p14="http://schemas.microsoft.com/office/powerpoint/2010/main" val="318911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37534A1-79A7-46A6-8C1C-FCBAE0839E16}" type="slidenum">
              <a:rPr kumimoji="1" lang="ja-JP" altLang="en-US" smtClean="0"/>
              <a:t>16</a:t>
            </a:fld>
            <a:endParaRPr kumimoji="1" lang="ja-JP" altLang="en-US"/>
          </a:p>
        </p:txBody>
      </p:sp>
    </p:spTree>
    <p:extLst>
      <p:ext uri="{BB962C8B-B14F-4D97-AF65-F5344CB8AC3E}">
        <p14:creationId xmlns:p14="http://schemas.microsoft.com/office/powerpoint/2010/main" val="3482016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37534A1-79A7-46A6-8C1C-FCBAE0839E16}" type="slidenum">
              <a:rPr kumimoji="1" lang="ja-JP" altLang="en-US" smtClean="0"/>
              <a:t>20</a:t>
            </a:fld>
            <a:endParaRPr kumimoji="1" lang="ja-JP" altLang="en-US"/>
          </a:p>
        </p:txBody>
      </p:sp>
    </p:spTree>
    <p:extLst>
      <p:ext uri="{BB962C8B-B14F-4D97-AF65-F5344CB8AC3E}">
        <p14:creationId xmlns:p14="http://schemas.microsoft.com/office/powerpoint/2010/main" val="1960449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C37534A1-79A7-46A6-8C1C-FCBAE0839E16}" type="slidenum">
              <a:rPr kumimoji="1" lang="ja-JP" altLang="en-US" smtClean="0"/>
              <a:t>29</a:t>
            </a:fld>
            <a:endParaRPr kumimoji="1" lang="ja-JP" altLang="en-US"/>
          </a:p>
        </p:txBody>
      </p:sp>
    </p:spTree>
    <p:extLst>
      <p:ext uri="{BB962C8B-B14F-4D97-AF65-F5344CB8AC3E}">
        <p14:creationId xmlns:p14="http://schemas.microsoft.com/office/powerpoint/2010/main" val="42818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830033" y="2655767"/>
            <a:ext cx="6532000" cy="1546400"/>
          </a:xfrm>
          <a:prstGeom prst="rect">
            <a:avLst/>
          </a:prstGeom>
        </p:spPr>
        <p:txBody>
          <a:bodyPr spcFirstLastPara="1" wrap="square" lIns="91425" tIns="91425" rIns="91425" bIns="91425" anchor="ctr" anchorCtr="0"/>
          <a:lstStyle>
            <a:lvl1pPr lvl="0" algn="ctr">
              <a:spcBef>
                <a:spcPts val="0"/>
              </a:spcBef>
              <a:spcAft>
                <a:spcPts val="0"/>
              </a:spcAft>
              <a:buClr>
                <a:srgbClr val="000000"/>
              </a:buClr>
              <a:buSzPts val="4600"/>
              <a:buNone/>
              <a:defRPr sz="6133">
                <a:solidFill>
                  <a:srgbClr val="000000"/>
                </a:solidFill>
              </a:defRPr>
            </a:lvl1pPr>
            <a:lvl2pPr lvl="1" algn="ctr">
              <a:spcBef>
                <a:spcPts val="0"/>
              </a:spcBef>
              <a:spcAft>
                <a:spcPts val="0"/>
              </a:spcAft>
              <a:buClr>
                <a:srgbClr val="000000"/>
              </a:buClr>
              <a:buSzPts val="4600"/>
              <a:buNone/>
              <a:defRPr sz="6133">
                <a:solidFill>
                  <a:srgbClr val="000000"/>
                </a:solidFill>
              </a:defRPr>
            </a:lvl2pPr>
            <a:lvl3pPr lvl="2" algn="ctr">
              <a:spcBef>
                <a:spcPts val="0"/>
              </a:spcBef>
              <a:spcAft>
                <a:spcPts val="0"/>
              </a:spcAft>
              <a:buClr>
                <a:srgbClr val="000000"/>
              </a:buClr>
              <a:buSzPts val="4600"/>
              <a:buNone/>
              <a:defRPr sz="6133">
                <a:solidFill>
                  <a:srgbClr val="000000"/>
                </a:solidFill>
              </a:defRPr>
            </a:lvl3pPr>
            <a:lvl4pPr lvl="3" algn="ctr">
              <a:spcBef>
                <a:spcPts val="0"/>
              </a:spcBef>
              <a:spcAft>
                <a:spcPts val="0"/>
              </a:spcAft>
              <a:buClr>
                <a:srgbClr val="000000"/>
              </a:buClr>
              <a:buSzPts val="4600"/>
              <a:buNone/>
              <a:defRPr sz="6133">
                <a:solidFill>
                  <a:srgbClr val="000000"/>
                </a:solidFill>
              </a:defRPr>
            </a:lvl4pPr>
            <a:lvl5pPr lvl="4" algn="ctr">
              <a:spcBef>
                <a:spcPts val="0"/>
              </a:spcBef>
              <a:spcAft>
                <a:spcPts val="0"/>
              </a:spcAft>
              <a:buClr>
                <a:srgbClr val="000000"/>
              </a:buClr>
              <a:buSzPts val="4600"/>
              <a:buNone/>
              <a:defRPr sz="6133">
                <a:solidFill>
                  <a:srgbClr val="000000"/>
                </a:solidFill>
              </a:defRPr>
            </a:lvl5pPr>
            <a:lvl6pPr lvl="5" algn="ctr">
              <a:spcBef>
                <a:spcPts val="0"/>
              </a:spcBef>
              <a:spcAft>
                <a:spcPts val="0"/>
              </a:spcAft>
              <a:buClr>
                <a:srgbClr val="000000"/>
              </a:buClr>
              <a:buSzPts val="4600"/>
              <a:buNone/>
              <a:defRPr sz="6133">
                <a:solidFill>
                  <a:srgbClr val="000000"/>
                </a:solidFill>
              </a:defRPr>
            </a:lvl6pPr>
            <a:lvl7pPr lvl="6" algn="ctr">
              <a:spcBef>
                <a:spcPts val="0"/>
              </a:spcBef>
              <a:spcAft>
                <a:spcPts val="0"/>
              </a:spcAft>
              <a:buClr>
                <a:srgbClr val="000000"/>
              </a:buClr>
              <a:buSzPts val="4600"/>
              <a:buNone/>
              <a:defRPr sz="6133">
                <a:solidFill>
                  <a:srgbClr val="000000"/>
                </a:solidFill>
              </a:defRPr>
            </a:lvl7pPr>
            <a:lvl8pPr lvl="7" algn="ctr">
              <a:spcBef>
                <a:spcPts val="0"/>
              </a:spcBef>
              <a:spcAft>
                <a:spcPts val="0"/>
              </a:spcAft>
              <a:buClr>
                <a:srgbClr val="000000"/>
              </a:buClr>
              <a:buSzPts val="4600"/>
              <a:buNone/>
              <a:defRPr sz="6133">
                <a:solidFill>
                  <a:srgbClr val="000000"/>
                </a:solidFill>
              </a:defRPr>
            </a:lvl8pPr>
            <a:lvl9pPr lvl="8" algn="ctr">
              <a:spcBef>
                <a:spcPts val="0"/>
              </a:spcBef>
              <a:spcAft>
                <a:spcPts val="0"/>
              </a:spcAft>
              <a:buClr>
                <a:srgbClr val="000000"/>
              </a:buClr>
              <a:buSzPts val="4600"/>
              <a:buNone/>
              <a:defRPr sz="6133">
                <a:solidFill>
                  <a:srgbClr val="000000"/>
                </a:solidFill>
              </a:defRPr>
            </a:lvl9pPr>
          </a:lstStyle>
          <a:p>
            <a:endParaRPr/>
          </a:p>
        </p:txBody>
      </p:sp>
      <p:sp>
        <p:nvSpPr>
          <p:cNvPr id="11" name="Google Shape;11;p2"/>
          <p:cNvSpPr/>
          <p:nvPr/>
        </p:nvSpPr>
        <p:spPr>
          <a:xfrm>
            <a:off x="0" y="0"/>
            <a:ext cx="12192000" cy="6858000"/>
          </a:xfrm>
          <a:prstGeom prst="frame">
            <a:avLst>
              <a:gd name="adj1" fmla="val 4376"/>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grpSp>
        <p:nvGrpSpPr>
          <p:cNvPr id="12" name="Google Shape;12;p2"/>
          <p:cNvGrpSpPr/>
          <p:nvPr/>
        </p:nvGrpSpPr>
        <p:grpSpPr>
          <a:xfrm>
            <a:off x="743929" y="-12"/>
            <a:ext cx="2086112" cy="3766799"/>
            <a:chOff x="0" y="855663"/>
            <a:chExt cx="1257300" cy="2270250"/>
          </a:xfrm>
        </p:grpSpPr>
        <p:sp>
          <p:nvSpPr>
            <p:cNvPr id="13" name="Google Shape;13;p2"/>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4" name="Google Shape;14;p2"/>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 name="Google Shape;15;p2"/>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 name="Google Shape;16;p2"/>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 name="Google Shape;17;p2"/>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8" name="Google Shape;18;p2"/>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 name="Google Shape;19;p2"/>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 name="Google Shape;20;p2"/>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21" name="Google Shape;21;p2"/>
          <p:cNvGrpSpPr/>
          <p:nvPr/>
        </p:nvGrpSpPr>
        <p:grpSpPr>
          <a:xfrm rot="-5400000">
            <a:off x="9675158" y="-540737"/>
            <a:ext cx="1390929" cy="3642753"/>
            <a:chOff x="7556500" y="3806825"/>
            <a:chExt cx="838313" cy="2195488"/>
          </a:xfrm>
        </p:grpSpPr>
        <p:sp>
          <p:nvSpPr>
            <p:cNvPr id="22" name="Google Shape;22;p2"/>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3" name="Google Shape;23;p2"/>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4" name="Google Shape;24;p2"/>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5" name="Google Shape;25;p2"/>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6" name="Google Shape;26;p2"/>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7" name="Google Shape;27;p2"/>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8" name="Google Shape;28;p2"/>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9" name="Google Shape;29;p2"/>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30" name="Google Shape;30;p2"/>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31" name="Google Shape;31;p2"/>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32" name="Google Shape;32;p2"/>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33" name="Google Shape;33;p2"/>
          <p:cNvGrpSpPr/>
          <p:nvPr/>
        </p:nvGrpSpPr>
        <p:grpSpPr>
          <a:xfrm rot="5400000">
            <a:off x="703135" y="3690821"/>
            <a:ext cx="1852856" cy="3258923"/>
            <a:chOff x="4395788" y="4144963"/>
            <a:chExt cx="1058775" cy="1862100"/>
          </a:xfrm>
        </p:grpSpPr>
        <p:sp>
          <p:nvSpPr>
            <p:cNvPr id="34" name="Google Shape;34;p2"/>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35" name="Google Shape;35;p2"/>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36" name="Google Shape;36;p2"/>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37" name="Google Shape;37;p2"/>
          <p:cNvGrpSpPr/>
          <p:nvPr/>
        </p:nvGrpSpPr>
        <p:grpSpPr>
          <a:xfrm rot="10800000">
            <a:off x="9159335" y="3216091"/>
            <a:ext cx="2358211" cy="3641927"/>
            <a:chOff x="6545263" y="855663"/>
            <a:chExt cx="1469962" cy="2270150"/>
          </a:xfrm>
        </p:grpSpPr>
        <p:sp>
          <p:nvSpPr>
            <p:cNvPr id="38" name="Google Shape;38;p2"/>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39" name="Google Shape;39;p2"/>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0" name="Google Shape;40;p2"/>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1" name="Google Shape;41;p2"/>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2" name="Google Shape;42;p2"/>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3" name="Google Shape;43;p2"/>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4" name="Google Shape;44;p2"/>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5" name="Google Shape;45;p2"/>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46" name="Google Shape;46;p2"/>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43165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32"/>
        <p:cNvGrpSpPr/>
        <p:nvPr/>
      </p:nvGrpSpPr>
      <p:grpSpPr>
        <a:xfrm>
          <a:off x="0" y="0"/>
          <a:ext cx="0" cy="0"/>
          <a:chOff x="0" y="0"/>
          <a:chExt cx="0" cy="0"/>
        </a:xfrm>
      </p:grpSpPr>
      <p:sp>
        <p:nvSpPr>
          <p:cNvPr id="233" name="Google Shape;233;p12"/>
          <p:cNvSpPr/>
          <p:nvPr/>
        </p:nvSpPr>
        <p:spPr>
          <a:xfrm>
            <a:off x="0" y="0"/>
            <a:ext cx="12192000" cy="6858000"/>
          </a:xfrm>
          <a:prstGeom prst="frame">
            <a:avLst>
              <a:gd name="adj1" fmla="val 4376"/>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34" name="Google Shape;234;p12"/>
          <p:cNvSpPr/>
          <p:nvPr/>
        </p:nvSpPr>
        <p:spPr>
          <a:xfrm rot="-5400000">
            <a:off x="5871933" y="6026600"/>
            <a:ext cx="448000" cy="12148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35" name="Google Shape;235;p12"/>
          <p:cNvSpPr txBox="1">
            <a:spLocks noGrp="1"/>
          </p:cNvSpPr>
          <p:nvPr>
            <p:ph type="sldNum" idx="12"/>
          </p:nvPr>
        </p:nvSpPr>
        <p:spPr>
          <a:xfrm>
            <a:off x="5488533" y="6409833"/>
            <a:ext cx="1214800" cy="4480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Tree>
    <p:extLst>
      <p:ext uri="{BB962C8B-B14F-4D97-AF65-F5344CB8AC3E}">
        <p14:creationId xmlns:p14="http://schemas.microsoft.com/office/powerpoint/2010/main" val="136472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ja-JP" altLang="en-US" smtClean="0"/>
              <a:t>マスター タイトルの書式設定</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1/29/2019</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210654174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299092812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F34E6425-0181-43F2-84FC-787E803FD2F8}"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280530594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1/29/2019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156872574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1/29/2019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304396845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1/29/2019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254740049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1/29/2019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3348911283"/>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76E86A4C-8E40-4F87-A4F0-01A0687C5742}" type="datetimeFigureOut">
              <a:rPr lang="en-US" dirty="0"/>
              <a:t>1/29/2019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164942971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ja-JP" altLang="en-US" smtClean="0"/>
              <a:t>図を追加</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35E72C73-2D91-4E12-BA25-F0AA0C03599B}" type="datetimeFigureOut">
              <a:rPr lang="en-US" dirty="0"/>
              <a:t>1/29/2019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1206749769"/>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9"/>
        <p:cNvGrpSpPr/>
        <p:nvPr/>
      </p:nvGrpSpPr>
      <p:grpSpPr>
        <a:xfrm>
          <a:off x="0" y="0"/>
          <a:ext cx="0" cy="0"/>
          <a:chOff x="0" y="0"/>
          <a:chExt cx="0" cy="0"/>
        </a:xfrm>
      </p:grpSpPr>
      <p:sp>
        <p:nvSpPr>
          <p:cNvPr id="60" name="Google Shape;60;p4"/>
          <p:cNvSpPr/>
          <p:nvPr/>
        </p:nvSpPr>
        <p:spPr>
          <a:xfrm>
            <a:off x="3273067" y="0"/>
            <a:ext cx="5646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61" name="Google Shape;61;p4"/>
          <p:cNvSpPr/>
          <p:nvPr/>
        </p:nvSpPr>
        <p:spPr>
          <a:xfrm rot="-5400000">
            <a:off x="5871933" y="6026600"/>
            <a:ext cx="448000" cy="12148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62" name="Google Shape;62;p4"/>
          <p:cNvSpPr txBox="1">
            <a:spLocks noGrp="1"/>
          </p:cNvSpPr>
          <p:nvPr>
            <p:ph type="body" idx="1"/>
          </p:nvPr>
        </p:nvSpPr>
        <p:spPr>
          <a:xfrm>
            <a:off x="3797979" y="1100567"/>
            <a:ext cx="4596000" cy="4656800"/>
          </a:xfrm>
          <a:prstGeom prst="rect">
            <a:avLst/>
          </a:prstGeom>
        </p:spPr>
        <p:txBody>
          <a:bodyPr spcFirstLastPara="1" wrap="square" lIns="91425" tIns="91425" rIns="91425" bIns="91425" anchor="ctr" anchorCtr="0"/>
          <a:lstStyle>
            <a:lvl1pPr marL="609585" lvl="0" indent="-507987" algn="ctr" rtl="0">
              <a:lnSpc>
                <a:spcPct val="115000"/>
              </a:lnSpc>
              <a:spcBef>
                <a:spcPts val="800"/>
              </a:spcBef>
              <a:spcAft>
                <a:spcPts val="0"/>
              </a:spcAft>
              <a:buSzPts val="2400"/>
              <a:buChar char="▹"/>
              <a:defRPr i="1"/>
            </a:lvl1pPr>
            <a:lvl2pPr marL="1219170" lvl="1" indent="-507987" algn="ctr" rtl="0">
              <a:lnSpc>
                <a:spcPct val="115000"/>
              </a:lnSpc>
              <a:spcBef>
                <a:spcPts val="0"/>
              </a:spcBef>
              <a:spcAft>
                <a:spcPts val="0"/>
              </a:spcAft>
              <a:buSzPts val="2400"/>
              <a:buChar char="￭"/>
              <a:defRPr i="1"/>
            </a:lvl2pPr>
            <a:lvl3pPr marL="1828754" lvl="2" indent="-507987" algn="ctr" rtl="0">
              <a:lnSpc>
                <a:spcPct val="115000"/>
              </a:lnSpc>
              <a:spcBef>
                <a:spcPts val="0"/>
              </a:spcBef>
              <a:spcAft>
                <a:spcPts val="0"/>
              </a:spcAft>
              <a:buSzPts val="2400"/>
              <a:buChar char="⬝"/>
              <a:defRPr i="1"/>
            </a:lvl3pPr>
            <a:lvl4pPr marL="2438339" lvl="3" indent="-507987" algn="ctr" rtl="0">
              <a:lnSpc>
                <a:spcPct val="115000"/>
              </a:lnSpc>
              <a:spcBef>
                <a:spcPts val="0"/>
              </a:spcBef>
              <a:spcAft>
                <a:spcPts val="0"/>
              </a:spcAft>
              <a:buSzPts val="2400"/>
              <a:buChar char="●"/>
              <a:defRPr i="1"/>
            </a:lvl4pPr>
            <a:lvl5pPr marL="3047924" lvl="4" indent="-507987" algn="ctr" rtl="0">
              <a:lnSpc>
                <a:spcPct val="115000"/>
              </a:lnSpc>
              <a:spcBef>
                <a:spcPts val="0"/>
              </a:spcBef>
              <a:spcAft>
                <a:spcPts val="0"/>
              </a:spcAft>
              <a:buSzPts val="2400"/>
              <a:buChar char="○"/>
              <a:defRPr i="1"/>
            </a:lvl5pPr>
            <a:lvl6pPr marL="3657509" lvl="5" indent="-507987" algn="ctr" rtl="0">
              <a:lnSpc>
                <a:spcPct val="115000"/>
              </a:lnSpc>
              <a:spcBef>
                <a:spcPts val="0"/>
              </a:spcBef>
              <a:spcAft>
                <a:spcPts val="0"/>
              </a:spcAft>
              <a:buSzPts val="2400"/>
              <a:buChar char="■"/>
              <a:defRPr i="1"/>
            </a:lvl6pPr>
            <a:lvl7pPr marL="4267093" lvl="6" indent="-507987" algn="ctr" rtl="0">
              <a:lnSpc>
                <a:spcPct val="115000"/>
              </a:lnSpc>
              <a:spcBef>
                <a:spcPts val="0"/>
              </a:spcBef>
              <a:spcAft>
                <a:spcPts val="0"/>
              </a:spcAft>
              <a:buSzPts val="2400"/>
              <a:buChar char="●"/>
              <a:defRPr i="1"/>
            </a:lvl7pPr>
            <a:lvl8pPr marL="4876678" lvl="7" indent="-507987" algn="ctr" rtl="0">
              <a:lnSpc>
                <a:spcPct val="115000"/>
              </a:lnSpc>
              <a:spcBef>
                <a:spcPts val="0"/>
              </a:spcBef>
              <a:spcAft>
                <a:spcPts val="0"/>
              </a:spcAft>
              <a:buSzPts val="2400"/>
              <a:buChar char="○"/>
              <a:defRPr i="1"/>
            </a:lvl8pPr>
            <a:lvl9pPr marL="5486263" lvl="8" indent="-507987" algn="ctr">
              <a:lnSpc>
                <a:spcPct val="115000"/>
              </a:lnSpc>
              <a:spcBef>
                <a:spcPts val="0"/>
              </a:spcBef>
              <a:spcAft>
                <a:spcPts val="0"/>
              </a:spcAft>
              <a:buSzPts val="2400"/>
              <a:buChar char="■"/>
              <a:defRPr i="1"/>
            </a:lvl9pPr>
          </a:lstStyle>
          <a:p>
            <a:endParaRPr/>
          </a:p>
        </p:txBody>
      </p:sp>
      <p:sp>
        <p:nvSpPr>
          <p:cNvPr id="63" name="Google Shape;63;p4"/>
          <p:cNvSpPr txBox="1"/>
          <p:nvPr/>
        </p:nvSpPr>
        <p:spPr>
          <a:xfrm>
            <a:off x="4791200" y="25825"/>
            <a:ext cx="2609600" cy="8716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kumimoji="0" lang="en" sz="9600" b="1" kern="0">
                <a:solidFill>
                  <a:srgbClr val="A5B0FE"/>
                </a:solidFill>
                <a:latin typeface="Work Sans"/>
                <a:ea typeface="Work Sans"/>
                <a:cs typeface="Work Sans"/>
                <a:sym typeface="Work Sans"/>
              </a:rPr>
              <a:t>“</a:t>
            </a:r>
            <a:endParaRPr kumimoji="0" sz="9600" b="1" kern="0">
              <a:solidFill>
                <a:srgbClr val="A5B0FE"/>
              </a:solidFill>
              <a:latin typeface="Work Sans"/>
              <a:ea typeface="Work Sans"/>
              <a:cs typeface="Work Sans"/>
              <a:sym typeface="Work Sans"/>
            </a:endParaRPr>
          </a:p>
        </p:txBody>
      </p:sp>
      <p:sp>
        <p:nvSpPr>
          <p:cNvPr id="64" name="Google Shape;64;p4"/>
          <p:cNvSpPr txBox="1">
            <a:spLocks noGrp="1"/>
          </p:cNvSpPr>
          <p:nvPr>
            <p:ph type="sldNum" idx="12"/>
          </p:nvPr>
        </p:nvSpPr>
        <p:spPr>
          <a:xfrm>
            <a:off x="5488533" y="6410000"/>
            <a:ext cx="1214800" cy="448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grpSp>
        <p:nvGrpSpPr>
          <p:cNvPr id="65" name="Google Shape;65;p4"/>
          <p:cNvGrpSpPr/>
          <p:nvPr/>
        </p:nvGrpSpPr>
        <p:grpSpPr>
          <a:xfrm>
            <a:off x="9169267" y="4453501"/>
            <a:ext cx="3022733" cy="2404500"/>
            <a:chOff x="9925050" y="4203700"/>
            <a:chExt cx="2267050" cy="1803375"/>
          </a:xfrm>
        </p:grpSpPr>
        <p:sp>
          <p:nvSpPr>
            <p:cNvPr id="66" name="Google Shape;66;p4"/>
            <p:cNvSpPr/>
            <p:nvPr/>
          </p:nvSpPr>
          <p:spPr>
            <a:xfrm>
              <a:off x="11336338" y="4922838"/>
              <a:ext cx="139800" cy="119100"/>
            </a:xfrm>
            <a:custGeom>
              <a:avLst/>
              <a:gdLst/>
              <a:ahLst/>
              <a:cxnLst/>
              <a:rect l="l" t="t" r="r" b="b"/>
              <a:pathLst>
                <a:path w="120000" h="120000" extrusionOk="0">
                  <a:moveTo>
                    <a:pt x="110769" y="70909"/>
                  </a:moveTo>
                  <a:cubicBezTo>
                    <a:pt x="18461" y="0"/>
                    <a:pt x="18461" y="0"/>
                    <a:pt x="18461" y="0"/>
                  </a:cubicBezTo>
                  <a:cubicBezTo>
                    <a:pt x="13846" y="0"/>
                    <a:pt x="4615" y="0"/>
                    <a:pt x="4615" y="5454"/>
                  </a:cubicBezTo>
                  <a:cubicBezTo>
                    <a:pt x="0" y="10909"/>
                    <a:pt x="0" y="21818"/>
                    <a:pt x="9230" y="21818"/>
                  </a:cubicBezTo>
                  <a:cubicBezTo>
                    <a:pt x="78461" y="76363"/>
                    <a:pt x="78461" y="76363"/>
                    <a:pt x="78461" y="76363"/>
                  </a:cubicBezTo>
                  <a:cubicBezTo>
                    <a:pt x="9230" y="92727"/>
                    <a:pt x="9230" y="92727"/>
                    <a:pt x="9230" y="92727"/>
                  </a:cubicBezTo>
                  <a:cubicBezTo>
                    <a:pt x="4615" y="98181"/>
                    <a:pt x="0" y="103636"/>
                    <a:pt x="0" y="109090"/>
                  </a:cubicBezTo>
                  <a:cubicBezTo>
                    <a:pt x="4615" y="114545"/>
                    <a:pt x="9230" y="120000"/>
                    <a:pt x="13846" y="120000"/>
                  </a:cubicBezTo>
                  <a:cubicBezTo>
                    <a:pt x="13846" y="120000"/>
                    <a:pt x="13846" y="120000"/>
                    <a:pt x="13846" y="120000"/>
                  </a:cubicBezTo>
                  <a:cubicBezTo>
                    <a:pt x="110769" y="92727"/>
                    <a:pt x="110769" y="92727"/>
                    <a:pt x="110769" y="92727"/>
                  </a:cubicBezTo>
                  <a:cubicBezTo>
                    <a:pt x="115384" y="92727"/>
                    <a:pt x="115384" y="87272"/>
                    <a:pt x="115384" y="81818"/>
                  </a:cubicBezTo>
                  <a:cubicBezTo>
                    <a:pt x="120000" y="76363"/>
                    <a:pt x="115384" y="76363"/>
                    <a:pt x="110769" y="70909"/>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67" name="Google Shape;67;p4"/>
            <p:cNvSpPr/>
            <p:nvPr/>
          </p:nvSpPr>
          <p:spPr>
            <a:xfrm>
              <a:off x="11137900" y="4498975"/>
              <a:ext cx="1054200" cy="1508100"/>
            </a:xfrm>
            <a:custGeom>
              <a:avLst/>
              <a:gdLst/>
              <a:ahLst/>
              <a:cxnLst/>
              <a:rect l="l" t="t" r="r" b="b"/>
              <a:pathLst>
                <a:path w="120000" h="120000" extrusionOk="0">
                  <a:moveTo>
                    <a:pt x="15228" y="70889"/>
                  </a:moveTo>
                  <a:cubicBezTo>
                    <a:pt x="14619" y="71316"/>
                    <a:pt x="14619" y="71316"/>
                    <a:pt x="14619" y="71743"/>
                  </a:cubicBezTo>
                  <a:cubicBezTo>
                    <a:pt x="14619" y="72170"/>
                    <a:pt x="15837" y="82846"/>
                    <a:pt x="42030" y="83274"/>
                  </a:cubicBezTo>
                  <a:cubicBezTo>
                    <a:pt x="42030" y="94804"/>
                    <a:pt x="42030" y="94804"/>
                    <a:pt x="42030" y="94804"/>
                  </a:cubicBezTo>
                  <a:cubicBezTo>
                    <a:pt x="20101" y="120000"/>
                    <a:pt x="20101" y="120000"/>
                    <a:pt x="20101" y="120000"/>
                  </a:cubicBezTo>
                  <a:cubicBezTo>
                    <a:pt x="23147" y="120000"/>
                    <a:pt x="23147" y="120000"/>
                    <a:pt x="23147" y="120000"/>
                  </a:cubicBezTo>
                  <a:cubicBezTo>
                    <a:pt x="44467" y="95658"/>
                    <a:pt x="44467" y="95658"/>
                    <a:pt x="44467" y="95658"/>
                  </a:cubicBezTo>
                  <a:cubicBezTo>
                    <a:pt x="44467" y="95231"/>
                    <a:pt x="44467" y="95231"/>
                    <a:pt x="44467" y="94804"/>
                  </a:cubicBezTo>
                  <a:cubicBezTo>
                    <a:pt x="44467" y="82419"/>
                    <a:pt x="44467" y="82419"/>
                    <a:pt x="44467" y="82419"/>
                  </a:cubicBezTo>
                  <a:cubicBezTo>
                    <a:pt x="44467" y="81565"/>
                    <a:pt x="43857" y="81138"/>
                    <a:pt x="43248" y="81138"/>
                  </a:cubicBezTo>
                  <a:cubicBezTo>
                    <a:pt x="21928" y="81138"/>
                    <a:pt x="18274" y="74306"/>
                    <a:pt x="17664" y="72170"/>
                  </a:cubicBezTo>
                  <a:cubicBezTo>
                    <a:pt x="33502" y="64483"/>
                    <a:pt x="33502" y="64483"/>
                    <a:pt x="33502" y="64483"/>
                  </a:cubicBezTo>
                  <a:cubicBezTo>
                    <a:pt x="34111" y="64056"/>
                    <a:pt x="34111" y="63629"/>
                    <a:pt x="34111" y="63202"/>
                  </a:cubicBezTo>
                  <a:cubicBezTo>
                    <a:pt x="34111" y="63202"/>
                    <a:pt x="33502" y="62775"/>
                    <a:pt x="33502" y="62775"/>
                  </a:cubicBezTo>
                  <a:cubicBezTo>
                    <a:pt x="10964" y="57651"/>
                    <a:pt x="10964" y="57651"/>
                    <a:pt x="10964" y="57651"/>
                  </a:cubicBezTo>
                  <a:cubicBezTo>
                    <a:pt x="13401" y="52526"/>
                    <a:pt x="13401" y="52526"/>
                    <a:pt x="13401" y="52526"/>
                  </a:cubicBezTo>
                  <a:cubicBezTo>
                    <a:pt x="13401" y="52099"/>
                    <a:pt x="13401" y="51672"/>
                    <a:pt x="12791" y="51245"/>
                  </a:cubicBezTo>
                  <a:cubicBezTo>
                    <a:pt x="3654" y="47829"/>
                    <a:pt x="3654" y="47829"/>
                    <a:pt x="3654" y="47829"/>
                  </a:cubicBezTo>
                  <a:cubicBezTo>
                    <a:pt x="14619" y="36725"/>
                    <a:pt x="14619" y="36725"/>
                    <a:pt x="14619" y="36725"/>
                  </a:cubicBezTo>
                  <a:cubicBezTo>
                    <a:pt x="15228" y="36725"/>
                    <a:pt x="15228" y="36298"/>
                    <a:pt x="15228" y="36298"/>
                  </a:cubicBezTo>
                  <a:cubicBezTo>
                    <a:pt x="15228" y="21352"/>
                    <a:pt x="19492" y="17081"/>
                    <a:pt x="19492" y="17081"/>
                  </a:cubicBezTo>
                  <a:cubicBezTo>
                    <a:pt x="20101" y="17081"/>
                    <a:pt x="20101" y="16654"/>
                    <a:pt x="19492" y="16227"/>
                  </a:cubicBezTo>
                  <a:cubicBezTo>
                    <a:pt x="19492" y="15800"/>
                    <a:pt x="18883" y="15800"/>
                    <a:pt x="18274" y="15800"/>
                  </a:cubicBezTo>
                  <a:cubicBezTo>
                    <a:pt x="18274" y="15800"/>
                    <a:pt x="18274" y="15800"/>
                    <a:pt x="18274" y="15800"/>
                  </a:cubicBezTo>
                  <a:cubicBezTo>
                    <a:pt x="14619" y="15800"/>
                    <a:pt x="12182" y="16654"/>
                    <a:pt x="10355" y="17508"/>
                  </a:cubicBezTo>
                  <a:cubicBezTo>
                    <a:pt x="12182" y="14092"/>
                    <a:pt x="15228" y="11103"/>
                    <a:pt x="19492" y="8540"/>
                  </a:cubicBezTo>
                  <a:cubicBezTo>
                    <a:pt x="24974" y="5551"/>
                    <a:pt x="35939" y="2135"/>
                    <a:pt x="55431" y="4270"/>
                  </a:cubicBezTo>
                  <a:cubicBezTo>
                    <a:pt x="101116" y="9822"/>
                    <a:pt x="103553" y="35871"/>
                    <a:pt x="103553" y="36298"/>
                  </a:cubicBezTo>
                  <a:cubicBezTo>
                    <a:pt x="103553" y="36298"/>
                    <a:pt x="103553" y="36298"/>
                    <a:pt x="103553" y="36725"/>
                  </a:cubicBezTo>
                  <a:cubicBezTo>
                    <a:pt x="103553" y="38007"/>
                    <a:pt x="104162" y="52526"/>
                    <a:pt x="104162" y="62348"/>
                  </a:cubicBezTo>
                  <a:cubicBezTo>
                    <a:pt x="103553" y="62775"/>
                    <a:pt x="102944" y="71316"/>
                    <a:pt x="109035" y="75587"/>
                  </a:cubicBezTo>
                  <a:cubicBezTo>
                    <a:pt x="109644" y="76441"/>
                    <a:pt x="110862" y="76868"/>
                    <a:pt x="112081" y="77295"/>
                  </a:cubicBezTo>
                  <a:cubicBezTo>
                    <a:pt x="105380" y="78149"/>
                    <a:pt x="94416" y="79003"/>
                    <a:pt x="87106" y="77722"/>
                  </a:cubicBezTo>
                  <a:cubicBezTo>
                    <a:pt x="86497" y="77722"/>
                    <a:pt x="85888" y="77722"/>
                    <a:pt x="85888" y="78149"/>
                  </a:cubicBezTo>
                  <a:cubicBezTo>
                    <a:pt x="85279" y="78149"/>
                    <a:pt x="85279" y="78576"/>
                    <a:pt x="85279" y="78576"/>
                  </a:cubicBezTo>
                  <a:cubicBezTo>
                    <a:pt x="85279" y="87117"/>
                    <a:pt x="85279" y="87117"/>
                    <a:pt x="85279" y="87117"/>
                  </a:cubicBezTo>
                  <a:cubicBezTo>
                    <a:pt x="85279" y="87544"/>
                    <a:pt x="85279" y="87971"/>
                    <a:pt x="85888" y="87971"/>
                  </a:cubicBezTo>
                  <a:cubicBezTo>
                    <a:pt x="90761" y="91387"/>
                    <a:pt x="90761" y="91387"/>
                    <a:pt x="90761" y="91387"/>
                  </a:cubicBezTo>
                  <a:cubicBezTo>
                    <a:pt x="101725" y="99074"/>
                    <a:pt x="107817" y="109323"/>
                    <a:pt x="108426" y="120000"/>
                  </a:cubicBezTo>
                  <a:cubicBezTo>
                    <a:pt x="111472" y="120000"/>
                    <a:pt x="111472" y="120000"/>
                    <a:pt x="111472" y="120000"/>
                  </a:cubicBezTo>
                  <a:cubicBezTo>
                    <a:pt x="110862" y="108896"/>
                    <a:pt x="104162" y="98220"/>
                    <a:pt x="92588" y="90106"/>
                  </a:cubicBezTo>
                  <a:cubicBezTo>
                    <a:pt x="88324" y="86690"/>
                    <a:pt x="88324" y="86690"/>
                    <a:pt x="88324" y="86690"/>
                  </a:cubicBezTo>
                  <a:cubicBezTo>
                    <a:pt x="88324" y="79857"/>
                    <a:pt x="88324" y="79857"/>
                    <a:pt x="88324" y="79857"/>
                  </a:cubicBezTo>
                  <a:cubicBezTo>
                    <a:pt x="100507" y="81565"/>
                    <a:pt x="118172" y="78576"/>
                    <a:pt x="118781" y="78576"/>
                  </a:cubicBezTo>
                  <a:cubicBezTo>
                    <a:pt x="120000" y="78576"/>
                    <a:pt x="120000" y="78149"/>
                    <a:pt x="120000" y="77295"/>
                  </a:cubicBezTo>
                  <a:cubicBezTo>
                    <a:pt x="120000" y="76868"/>
                    <a:pt x="119390" y="76441"/>
                    <a:pt x="118781" y="76441"/>
                  </a:cubicBezTo>
                  <a:cubicBezTo>
                    <a:pt x="115736" y="76441"/>
                    <a:pt x="113299" y="76014"/>
                    <a:pt x="110862" y="74306"/>
                  </a:cubicBezTo>
                  <a:cubicBezTo>
                    <a:pt x="105989" y="70462"/>
                    <a:pt x="106598" y="62348"/>
                    <a:pt x="106598" y="62348"/>
                  </a:cubicBezTo>
                  <a:cubicBezTo>
                    <a:pt x="106598" y="62348"/>
                    <a:pt x="106598" y="62348"/>
                    <a:pt x="106598" y="62348"/>
                  </a:cubicBezTo>
                  <a:cubicBezTo>
                    <a:pt x="106598" y="62348"/>
                    <a:pt x="106598" y="55943"/>
                    <a:pt x="106598" y="49110"/>
                  </a:cubicBezTo>
                  <a:cubicBezTo>
                    <a:pt x="106598" y="46120"/>
                    <a:pt x="106598" y="42704"/>
                    <a:pt x="106598" y="40569"/>
                  </a:cubicBezTo>
                  <a:cubicBezTo>
                    <a:pt x="106598" y="38434"/>
                    <a:pt x="106598" y="37153"/>
                    <a:pt x="106598" y="36298"/>
                  </a:cubicBezTo>
                  <a:cubicBezTo>
                    <a:pt x="106598" y="36298"/>
                    <a:pt x="106598" y="36298"/>
                    <a:pt x="106598" y="36298"/>
                  </a:cubicBezTo>
                  <a:cubicBezTo>
                    <a:pt x="106598" y="35444"/>
                    <a:pt x="105380" y="28185"/>
                    <a:pt x="98680" y="20925"/>
                  </a:cubicBezTo>
                  <a:cubicBezTo>
                    <a:pt x="92588" y="14092"/>
                    <a:pt x="80406" y="5124"/>
                    <a:pt x="56040" y="2562"/>
                  </a:cubicBezTo>
                  <a:cubicBezTo>
                    <a:pt x="35329" y="0"/>
                    <a:pt x="23756" y="3416"/>
                    <a:pt x="17664" y="7259"/>
                  </a:cubicBezTo>
                  <a:cubicBezTo>
                    <a:pt x="10964" y="10676"/>
                    <a:pt x="7309" y="15373"/>
                    <a:pt x="6700" y="20498"/>
                  </a:cubicBezTo>
                  <a:cubicBezTo>
                    <a:pt x="6700" y="21352"/>
                    <a:pt x="7309" y="21779"/>
                    <a:pt x="7918" y="21779"/>
                  </a:cubicBezTo>
                  <a:cubicBezTo>
                    <a:pt x="8527" y="21779"/>
                    <a:pt x="9137" y="21779"/>
                    <a:pt x="9137" y="21352"/>
                  </a:cubicBezTo>
                  <a:cubicBezTo>
                    <a:pt x="9137" y="21352"/>
                    <a:pt x="11573" y="18790"/>
                    <a:pt x="15837" y="17935"/>
                  </a:cubicBezTo>
                  <a:cubicBezTo>
                    <a:pt x="14619" y="20498"/>
                    <a:pt x="12182" y="25622"/>
                    <a:pt x="12182" y="35871"/>
                  </a:cubicBezTo>
                  <a:cubicBezTo>
                    <a:pt x="609" y="47402"/>
                    <a:pt x="609" y="47402"/>
                    <a:pt x="609" y="47402"/>
                  </a:cubicBezTo>
                  <a:cubicBezTo>
                    <a:pt x="0" y="47829"/>
                    <a:pt x="0" y="47829"/>
                    <a:pt x="0" y="48256"/>
                  </a:cubicBezTo>
                  <a:cubicBezTo>
                    <a:pt x="609" y="48683"/>
                    <a:pt x="609" y="48683"/>
                    <a:pt x="1218" y="49110"/>
                  </a:cubicBezTo>
                  <a:cubicBezTo>
                    <a:pt x="10355" y="52526"/>
                    <a:pt x="10355" y="52526"/>
                    <a:pt x="10355" y="52526"/>
                  </a:cubicBezTo>
                  <a:cubicBezTo>
                    <a:pt x="7309" y="58078"/>
                    <a:pt x="7309" y="58078"/>
                    <a:pt x="7309" y="58078"/>
                  </a:cubicBezTo>
                  <a:cubicBezTo>
                    <a:pt x="7309" y="58078"/>
                    <a:pt x="7309" y="58505"/>
                    <a:pt x="7918" y="58932"/>
                  </a:cubicBezTo>
                  <a:cubicBezTo>
                    <a:pt x="7918" y="58932"/>
                    <a:pt x="7918" y="59359"/>
                    <a:pt x="8527" y="59359"/>
                  </a:cubicBezTo>
                  <a:cubicBezTo>
                    <a:pt x="29847" y="64056"/>
                    <a:pt x="29847" y="64056"/>
                    <a:pt x="29847" y="64056"/>
                  </a:cubicBezTo>
                  <a:lnTo>
                    <a:pt x="15228" y="70889"/>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68" name="Google Shape;68;p4"/>
            <p:cNvSpPr/>
            <p:nvPr/>
          </p:nvSpPr>
          <p:spPr>
            <a:xfrm>
              <a:off x="9925050" y="4203700"/>
              <a:ext cx="1133400" cy="1073100"/>
            </a:xfrm>
            <a:custGeom>
              <a:avLst/>
              <a:gdLst/>
              <a:ahLst/>
              <a:cxnLst/>
              <a:rect l="l" t="t" r="r" b="b"/>
              <a:pathLst>
                <a:path w="120000" h="120000" extrusionOk="0">
                  <a:moveTo>
                    <a:pt x="118301" y="0"/>
                  </a:moveTo>
                  <a:cubicBezTo>
                    <a:pt x="1698" y="0"/>
                    <a:pt x="1698" y="0"/>
                    <a:pt x="1698" y="0"/>
                  </a:cubicBezTo>
                  <a:cubicBezTo>
                    <a:pt x="566" y="0"/>
                    <a:pt x="0" y="600"/>
                    <a:pt x="0" y="1800"/>
                  </a:cubicBezTo>
                  <a:cubicBezTo>
                    <a:pt x="0" y="97200"/>
                    <a:pt x="0" y="97200"/>
                    <a:pt x="0" y="97200"/>
                  </a:cubicBezTo>
                  <a:cubicBezTo>
                    <a:pt x="0" y="97800"/>
                    <a:pt x="566" y="98400"/>
                    <a:pt x="1698" y="98400"/>
                  </a:cubicBezTo>
                  <a:cubicBezTo>
                    <a:pt x="78113" y="98400"/>
                    <a:pt x="78113" y="98400"/>
                    <a:pt x="78113" y="98400"/>
                  </a:cubicBezTo>
                  <a:cubicBezTo>
                    <a:pt x="107547" y="120000"/>
                    <a:pt x="107547" y="120000"/>
                    <a:pt x="107547" y="120000"/>
                  </a:cubicBezTo>
                  <a:cubicBezTo>
                    <a:pt x="108113" y="120000"/>
                    <a:pt x="108113" y="120000"/>
                    <a:pt x="108679" y="120000"/>
                  </a:cubicBezTo>
                  <a:cubicBezTo>
                    <a:pt x="108679" y="120000"/>
                    <a:pt x="109245" y="120000"/>
                    <a:pt x="109245" y="120000"/>
                  </a:cubicBezTo>
                  <a:cubicBezTo>
                    <a:pt x="109811" y="119400"/>
                    <a:pt x="109811" y="118800"/>
                    <a:pt x="109811" y="118200"/>
                  </a:cubicBezTo>
                  <a:cubicBezTo>
                    <a:pt x="100754" y="98400"/>
                    <a:pt x="100754" y="98400"/>
                    <a:pt x="100754" y="98400"/>
                  </a:cubicBezTo>
                  <a:cubicBezTo>
                    <a:pt x="118301" y="98400"/>
                    <a:pt x="118301" y="98400"/>
                    <a:pt x="118301" y="98400"/>
                  </a:cubicBezTo>
                  <a:cubicBezTo>
                    <a:pt x="119433" y="98400"/>
                    <a:pt x="120000" y="97800"/>
                    <a:pt x="120000" y="97200"/>
                  </a:cubicBezTo>
                  <a:cubicBezTo>
                    <a:pt x="120000" y="1800"/>
                    <a:pt x="120000" y="1800"/>
                    <a:pt x="120000" y="1800"/>
                  </a:cubicBezTo>
                  <a:cubicBezTo>
                    <a:pt x="120000" y="600"/>
                    <a:pt x="119433" y="0"/>
                    <a:pt x="118301" y="0"/>
                  </a:cubicBezTo>
                  <a:close/>
                  <a:moveTo>
                    <a:pt x="117169" y="96000"/>
                  </a:moveTo>
                  <a:cubicBezTo>
                    <a:pt x="99056" y="96000"/>
                    <a:pt x="99056" y="96000"/>
                    <a:pt x="99056" y="96000"/>
                  </a:cubicBezTo>
                  <a:cubicBezTo>
                    <a:pt x="98490" y="96000"/>
                    <a:pt x="97924" y="96000"/>
                    <a:pt x="97924" y="96600"/>
                  </a:cubicBezTo>
                  <a:cubicBezTo>
                    <a:pt x="97358" y="96600"/>
                    <a:pt x="97358" y="97200"/>
                    <a:pt x="97358" y="97800"/>
                  </a:cubicBezTo>
                  <a:cubicBezTo>
                    <a:pt x="105283" y="114600"/>
                    <a:pt x="105283" y="114600"/>
                    <a:pt x="105283" y="114600"/>
                  </a:cubicBezTo>
                  <a:cubicBezTo>
                    <a:pt x="79245" y="96000"/>
                    <a:pt x="79245" y="96000"/>
                    <a:pt x="79245" y="96000"/>
                  </a:cubicBezTo>
                  <a:cubicBezTo>
                    <a:pt x="79245" y="96000"/>
                    <a:pt x="78679" y="96000"/>
                    <a:pt x="78679" y="96000"/>
                  </a:cubicBezTo>
                  <a:cubicBezTo>
                    <a:pt x="2830" y="96000"/>
                    <a:pt x="2830" y="96000"/>
                    <a:pt x="2830" y="96000"/>
                  </a:cubicBezTo>
                  <a:cubicBezTo>
                    <a:pt x="2830" y="3000"/>
                    <a:pt x="2830" y="3000"/>
                    <a:pt x="2830" y="3000"/>
                  </a:cubicBezTo>
                  <a:cubicBezTo>
                    <a:pt x="117169" y="3000"/>
                    <a:pt x="117169" y="3000"/>
                    <a:pt x="117169" y="3000"/>
                  </a:cubicBezTo>
                  <a:lnTo>
                    <a:pt x="117169" y="9600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69" name="Google Shape;69;p4"/>
            <p:cNvSpPr/>
            <p:nvPr/>
          </p:nvSpPr>
          <p:spPr>
            <a:xfrm>
              <a:off x="10421938" y="4832350"/>
              <a:ext cx="139800" cy="27000"/>
            </a:xfrm>
            <a:custGeom>
              <a:avLst/>
              <a:gdLst/>
              <a:ahLst/>
              <a:cxnLst/>
              <a:rect l="l" t="t" r="r" b="b"/>
              <a:pathLst>
                <a:path w="120000" h="120000" extrusionOk="0">
                  <a:moveTo>
                    <a:pt x="110769" y="0"/>
                  </a:moveTo>
                  <a:cubicBezTo>
                    <a:pt x="9230" y="0"/>
                    <a:pt x="9230" y="0"/>
                    <a:pt x="9230" y="0"/>
                  </a:cubicBezTo>
                  <a:cubicBezTo>
                    <a:pt x="4615" y="0"/>
                    <a:pt x="0" y="24000"/>
                    <a:pt x="0" y="48000"/>
                  </a:cubicBezTo>
                  <a:cubicBezTo>
                    <a:pt x="0" y="96000"/>
                    <a:pt x="4615" y="120000"/>
                    <a:pt x="9230" y="120000"/>
                  </a:cubicBezTo>
                  <a:cubicBezTo>
                    <a:pt x="110769" y="120000"/>
                    <a:pt x="110769" y="120000"/>
                    <a:pt x="110769" y="120000"/>
                  </a:cubicBezTo>
                  <a:cubicBezTo>
                    <a:pt x="115384" y="120000"/>
                    <a:pt x="120000" y="96000"/>
                    <a:pt x="120000" y="48000"/>
                  </a:cubicBezTo>
                  <a:cubicBezTo>
                    <a:pt x="120000" y="24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0" name="Google Shape;70;p4"/>
            <p:cNvSpPr/>
            <p:nvPr/>
          </p:nvSpPr>
          <p:spPr>
            <a:xfrm>
              <a:off x="10421938" y="4875213"/>
              <a:ext cx="139800" cy="20700"/>
            </a:xfrm>
            <a:custGeom>
              <a:avLst/>
              <a:gdLst/>
              <a:ahLst/>
              <a:cxnLst/>
              <a:rect l="l" t="t" r="r" b="b"/>
              <a:pathLst>
                <a:path w="120000" h="120000" extrusionOk="0">
                  <a:moveTo>
                    <a:pt x="110769" y="0"/>
                  </a:moveTo>
                  <a:cubicBezTo>
                    <a:pt x="9230" y="0"/>
                    <a:pt x="9230" y="0"/>
                    <a:pt x="9230" y="0"/>
                  </a:cubicBezTo>
                  <a:cubicBezTo>
                    <a:pt x="4615" y="0"/>
                    <a:pt x="0" y="30000"/>
                    <a:pt x="0" y="60000"/>
                  </a:cubicBezTo>
                  <a:cubicBezTo>
                    <a:pt x="0" y="90000"/>
                    <a:pt x="4615" y="120000"/>
                    <a:pt x="9230" y="120000"/>
                  </a:cubicBezTo>
                  <a:cubicBezTo>
                    <a:pt x="110769" y="120000"/>
                    <a:pt x="110769" y="120000"/>
                    <a:pt x="110769" y="120000"/>
                  </a:cubicBezTo>
                  <a:cubicBezTo>
                    <a:pt x="115384" y="120000"/>
                    <a:pt x="120000" y="90000"/>
                    <a:pt x="120000" y="60000"/>
                  </a:cubicBezTo>
                  <a:cubicBezTo>
                    <a:pt x="120000" y="30000"/>
                    <a:pt x="115384" y="0"/>
                    <a:pt x="110769"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1" name="Google Shape;71;p4"/>
            <p:cNvSpPr/>
            <p:nvPr/>
          </p:nvSpPr>
          <p:spPr>
            <a:xfrm>
              <a:off x="10442575" y="4913313"/>
              <a:ext cx="96900" cy="25500"/>
            </a:xfrm>
            <a:custGeom>
              <a:avLst/>
              <a:gdLst/>
              <a:ahLst/>
              <a:cxnLst/>
              <a:rect l="l" t="t" r="r" b="b"/>
              <a:pathLst>
                <a:path w="120000" h="120000" extrusionOk="0">
                  <a:moveTo>
                    <a:pt x="100000" y="0"/>
                  </a:moveTo>
                  <a:cubicBezTo>
                    <a:pt x="20000" y="0"/>
                    <a:pt x="20000" y="0"/>
                    <a:pt x="20000" y="0"/>
                  </a:cubicBezTo>
                  <a:cubicBezTo>
                    <a:pt x="6666" y="0"/>
                    <a:pt x="0" y="24000"/>
                    <a:pt x="0" y="48000"/>
                  </a:cubicBezTo>
                  <a:cubicBezTo>
                    <a:pt x="0" y="96000"/>
                    <a:pt x="6666" y="120000"/>
                    <a:pt x="20000" y="120000"/>
                  </a:cubicBezTo>
                  <a:cubicBezTo>
                    <a:pt x="100000" y="120000"/>
                    <a:pt x="100000" y="120000"/>
                    <a:pt x="100000" y="120000"/>
                  </a:cubicBezTo>
                  <a:cubicBezTo>
                    <a:pt x="113333" y="120000"/>
                    <a:pt x="120000" y="96000"/>
                    <a:pt x="120000" y="48000"/>
                  </a:cubicBezTo>
                  <a:cubicBezTo>
                    <a:pt x="120000" y="24000"/>
                    <a:pt x="113333" y="0"/>
                    <a:pt x="100000"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2" name="Google Shape;72;p4"/>
            <p:cNvSpPr/>
            <p:nvPr/>
          </p:nvSpPr>
          <p:spPr>
            <a:xfrm>
              <a:off x="10480675" y="4333875"/>
              <a:ext cx="22200" cy="90600"/>
            </a:xfrm>
            <a:custGeom>
              <a:avLst/>
              <a:gdLst/>
              <a:ahLst/>
              <a:cxnLst/>
              <a:rect l="l" t="t" r="r" b="b"/>
              <a:pathLst>
                <a:path w="120000" h="120000" extrusionOk="0">
                  <a:moveTo>
                    <a:pt x="60000" y="120000"/>
                  </a:moveTo>
                  <a:cubicBezTo>
                    <a:pt x="90000" y="120000"/>
                    <a:pt x="120000" y="112941"/>
                    <a:pt x="120000" y="105882"/>
                  </a:cubicBezTo>
                  <a:cubicBezTo>
                    <a:pt x="120000" y="14117"/>
                    <a:pt x="120000" y="14117"/>
                    <a:pt x="120000" y="14117"/>
                  </a:cubicBezTo>
                  <a:cubicBezTo>
                    <a:pt x="120000" y="7058"/>
                    <a:pt x="90000" y="0"/>
                    <a:pt x="60000" y="0"/>
                  </a:cubicBezTo>
                  <a:cubicBezTo>
                    <a:pt x="30000" y="0"/>
                    <a:pt x="0" y="7058"/>
                    <a:pt x="0" y="14117"/>
                  </a:cubicBezTo>
                  <a:cubicBezTo>
                    <a:pt x="0" y="105882"/>
                    <a:pt x="0" y="105882"/>
                    <a:pt x="0" y="105882"/>
                  </a:cubicBezTo>
                  <a:cubicBezTo>
                    <a:pt x="0" y="112941"/>
                    <a:pt x="30000" y="120000"/>
                    <a:pt x="60000"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3" name="Google Shape;73;p4"/>
            <p:cNvSpPr/>
            <p:nvPr/>
          </p:nvSpPr>
          <p:spPr>
            <a:xfrm>
              <a:off x="10679113" y="4602163"/>
              <a:ext cx="74700" cy="20700"/>
            </a:xfrm>
            <a:custGeom>
              <a:avLst/>
              <a:gdLst/>
              <a:ahLst/>
              <a:cxnLst/>
              <a:rect l="l" t="t" r="r" b="b"/>
              <a:pathLst>
                <a:path w="120000" h="120000" extrusionOk="0">
                  <a:moveTo>
                    <a:pt x="0" y="60000"/>
                  </a:moveTo>
                  <a:cubicBezTo>
                    <a:pt x="0" y="90000"/>
                    <a:pt x="8571" y="120000"/>
                    <a:pt x="17142" y="120000"/>
                  </a:cubicBez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4" name="Google Shape;74;p4"/>
            <p:cNvSpPr/>
            <p:nvPr/>
          </p:nvSpPr>
          <p:spPr>
            <a:xfrm>
              <a:off x="10229850" y="4602163"/>
              <a:ext cx="74700" cy="20700"/>
            </a:xfrm>
            <a:custGeom>
              <a:avLst/>
              <a:gdLst/>
              <a:ahLst/>
              <a:cxnLst/>
              <a:rect l="l" t="t" r="r" b="b"/>
              <a:pathLst>
                <a:path w="120000" h="120000" extrusionOk="0">
                  <a:moveTo>
                    <a:pt x="17142" y="120000"/>
                  </a:moveTo>
                  <a:cubicBezTo>
                    <a:pt x="102857" y="120000"/>
                    <a:pt x="102857" y="120000"/>
                    <a:pt x="102857" y="120000"/>
                  </a:cubicBezTo>
                  <a:cubicBezTo>
                    <a:pt x="111428" y="120000"/>
                    <a:pt x="119999" y="90000"/>
                    <a:pt x="119999" y="60000"/>
                  </a:cubicBezTo>
                  <a:cubicBezTo>
                    <a:pt x="119999" y="30000"/>
                    <a:pt x="111428" y="0"/>
                    <a:pt x="102857" y="0"/>
                  </a:cubicBezTo>
                  <a:cubicBezTo>
                    <a:pt x="17142" y="0"/>
                    <a:pt x="17142" y="0"/>
                    <a:pt x="17142" y="0"/>
                  </a:cubicBezTo>
                  <a:cubicBezTo>
                    <a:pt x="8571" y="0"/>
                    <a:pt x="0" y="30000"/>
                    <a:pt x="0" y="60000"/>
                  </a:cubicBezTo>
                  <a:cubicBezTo>
                    <a:pt x="0" y="90000"/>
                    <a:pt x="8571" y="120000"/>
                    <a:pt x="17142"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5" name="Google Shape;75;p4"/>
            <p:cNvSpPr/>
            <p:nvPr/>
          </p:nvSpPr>
          <p:spPr>
            <a:xfrm>
              <a:off x="10282238" y="4402138"/>
              <a:ext cx="81000" cy="81000"/>
            </a:xfrm>
            <a:custGeom>
              <a:avLst/>
              <a:gdLst/>
              <a:ahLst/>
              <a:cxnLst/>
              <a:rect l="l" t="t" r="r" b="b"/>
              <a:pathLst>
                <a:path w="120000" h="120000" extrusionOk="0">
                  <a:moveTo>
                    <a:pt x="88000" y="112000"/>
                  </a:moveTo>
                  <a:cubicBezTo>
                    <a:pt x="88000" y="120000"/>
                    <a:pt x="96000" y="120000"/>
                    <a:pt x="104000" y="120000"/>
                  </a:cubicBezTo>
                  <a:cubicBezTo>
                    <a:pt x="104000" y="120000"/>
                    <a:pt x="112000" y="120000"/>
                    <a:pt x="112000" y="112000"/>
                  </a:cubicBezTo>
                  <a:cubicBezTo>
                    <a:pt x="120000" y="112000"/>
                    <a:pt x="120000" y="96000"/>
                    <a:pt x="112000" y="88000"/>
                  </a:cubicBezTo>
                  <a:cubicBezTo>
                    <a:pt x="32000" y="8000"/>
                    <a:pt x="32000" y="8000"/>
                    <a:pt x="32000" y="8000"/>
                  </a:cubicBezTo>
                  <a:cubicBezTo>
                    <a:pt x="32000" y="0"/>
                    <a:pt x="16000" y="0"/>
                    <a:pt x="8000" y="8000"/>
                  </a:cubicBezTo>
                  <a:cubicBezTo>
                    <a:pt x="0" y="16000"/>
                    <a:pt x="0" y="32000"/>
                    <a:pt x="8000" y="40000"/>
                  </a:cubicBezTo>
                  <a:lnTo>
                    <a:pt x="88000" y="11200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6" name="Google Shape;76;p4"/>
            <p:cNvSpPr/>
            <p:nvPr/>
          </p:nvSpPr>
          <p:spPr>
            <a:xfrm>
              <a:off x="10620375" y="4402138"/>
              <a:ext cx="79500" cy="81000"/>
            </a:xfrm>
            <a:custGeom>
              <a:avLst/>
              <a:gdLst/>
              <a:ahLst/>
              <a:cxnLst/>
              <a:rect l="l" t="t" r="r" b="b"/>
              <a:pathLst>
                <a:path w="120000" h="120000" extrusionOk="0">
                  <a:moveTo>
                    <a:pt x="16000" y="120000"/>
                  </a:moveTo>
                  <a:cubicBezTo>
                    <a:pt x="24000" y="120000"/>
                    <a:pt x="32000" y="120000"/>
                    <a:pt x="32000" y="112000"/>
                  </a:cubicBezTo>
                  <a:cubicBezTo>
                    <a:pt x="112000" y="40000"/>
                    <a:pt x="112000" y="40000"/>
                    <a:pt x="112000" y="40000"/>
                  </a:cubicBezTo>
                  <a:cubicBezTo>
                    <a:pt x="120000" y="32000"/>
                    <a:pt x="120000" y="16000"/>
                    <a:pt x="112000" y="8000"/>
                  </a:cubicBezTo>
                  <a:cubicBezTo>
                    <a:pt x="104000" y="0"/>
                    <a:pt x="88000" y="0"/>
                    <a:pt x="88000" y="8000"/>
                  </a:cubicBezTo>
                  <a:cubicBezTo>
                    <a:pt x="8000" y="88000"/>
                    <a:pt x="8000" y="88000"/>
                    <a:pt x="8000" y="88000"/>
                  </a:cubicBezTo>
                  <a:cubicBezTo>
                    <a:pt x="0" y="96000"/>
                    <a:pt x="0" y="112000"/>
                    <a:pt x="8000" y="112000"/>
                  </a:cubicBezTo>
                  <a:cubicBezTo>
                    <a:pt x="8000" y="120000"/>
                    <a:pt x="16000" y="120000"/>
                    <a:pt x="16000"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77" name="Google Shape;77;p4"/>
            <p:cNvSpPr/>
            <p:nvPr/>
          </p:nvSpPr>
          <p:spPr>
            <a:xfrm>
              <a:off x="10347325" y="4478338"/>
              <a:ext cx="288900" cy="331800"/>
            </a:xfrm>
            <a:custGeom>
              <a:avLst/>
              <a:gdLst/>
              <a:ahLst/>
              <a:cxnLst/>
              <a:rect l="l" t="t" r="r" b="b"/>
              <a:pathLst>
                <a:path w="120000" h="120000" extrusionOk="0">
                  <a:moveTo>
                    <a:pt x="17777" y="89032"/>
                  </a:moveTo>
                  <a:cubicBezTo>
                    <a:pt x="26666" y="96774"/>
                    <a:pt x="31111" y="106451"/>
                    <a:pt x="31111" y="116129"/>
                  </a:cubicBezTo>
                  <a:cubicBezTo>
                    <a:pt x="31111" y="118064"/>
                    <a:pt x="33333" y="120000"/>
                    <a:pt x="35555" y="120000"/>
                  </a:cubicBezTo>
                  <a:cubicBezTo>
                    <a:pt x="82222" y="120000"/>
                    <a:pt x="82222" y="120000"/>
                    <a:pt x="82222" y="120000"/>
                  </a:cubicBezTo>
                  <a:cubicBezTo>
                    <a:pt x="84444" y="120000"/>
                    <a:pt x="86666" y="118064"/>
                    <a:pt x="86666" y="116129"/>
                  </a:cubicBezTo>
                  <a:cubicBezTo>
                    <a:pt x="86666" y="114193"/>
                    <a:pt x="86666" y="114193"/>
                    <a:pt x="86666" y="114193"/>
                  </a:cubicBezTo>
                  <a:cubicBezTo>
                    <a:pt x="86666" y="106451"/>
                    <a:pt x="91111" y="96774"/>
                    <a:pt x="100000" y="90967"/>
                  </a:cubicBezTo>
                  <a:cubicBezTo>
                    <a:pt x="113333" y="81290"/>
                    <a:pt x="120000" y="67741"/>
                    <a:pt x="120000" y="52258"/>
                  </a:cubicBezTo>
                  <a:cubicBezTo>
                    <a:pt x="120000" y="38709"/>
                    <a:pt x="111111" y="25161"/>
                    <a:pt x="100000" y="15483"/>
                  </a:cubicBezTo>
                  <a:cubicBezTo>
                    <a:pt x="86666" y="3870"/>
                    <a:pt x="68888" y="0"/>
                    <a:pt x="53333" y="1935"/>
                  </a:cubicBezTo>
                  <a:cubicBezTo>
                    <a:pt x="26666" y="3870"/>
                    <a:pt x="4444" y="23225"/>
                    <a:pt x="0" y="46451"/>
                  </a:cubicBezTo>
                  <a:cubicBezTo>
                    <a:pt x="0" y="63870"/>
                    <a:pt x="4444" y="79354"/>
                    <a:pt x="17777" y="89032"/>
                  </a:cubicBezTo>
                  <a:close/>
                  <a:moveTo>
                    <a:pt x="11111" y="48387"/>
                  </a:moveTo>
                  <a:cubicBezTo>
                    <a:pt x="13333" y="29032"/>
                    <a:pt x="31111" y="13548"/>
                    <a:pt x="53333" y="11612"/>
                  </a:cubicBezTo>
                  <a:cubicBezTo>
                    <a:pt x="68888" y="9677"/>
                    <a:pt x="82222" y="13548"/>
                    <a:pt x="93333" y="21290"/>
                  </a:cubicBezTo>
                  <a:cubicBezTo>
                    <a:pt x="102222" y="29032"/>
                    <a:pt x="108888" y="40645"/>
                    <a:pt x="108888" y="52258"/>
                  </a:cubicBezTo>
                  <a:cubicBezTo>
                    <a:pt x="108888" y="65806"/>
                    <a:pt x="102222" y="75483"/>
                    <a:pt x="93333" y="85161"/>
                  </a:cubicBezTo>
                  <a:cubicBezTo>
                    <a:pt x="84444" y="90967"/>
                    <a:pt x="77777" y="102580"/>
                    <a:pt x="77777" y="112258"/>
                  </a:cubicBezTo>
                  <a:cubicBezTo>
                    <a:pt x="40000" y="112258"/>
                    <a:pt x="40000" y="112258"/>
                    <a:pt x="40000" y="112258"/>
                  </a:cubicBezTo>
                  <a:cubicBezTo>
                    <a:pt x="40000" y="100645"/>
                    <a:pt x="33333" y="90967"/>
                    <a:pt x="26666" y="83225"/>
                  </a:cubicBezTo>
                  <a:cubicBezTo>
                    <a:pt x="15555" y="73548"/>
                    <a:pt x="8888" y="61935"/>
                    <a:pt x="11111" y="48387"/>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78" name="Google Shape;78;p4"/>
          <p:cNvGrpSpPr/>
          <p:nvPr/>
        </p:nvGrpSpPr>
        <p:grpSpPr>
          <a:xfrm>
            <a:off x="0" y="0"/>
            <a:ext cx="3022584" cy="2338933"/>
            <a:chOff x="9598025" y="882650"/>
            <a:chExt cx="2266938" cy="1754200"/>
          </a:xfrm>
        </p:grpSpPr>
        <p:sp>
          <p:nvSpPr>
            <p:cNvPr id="79" name="Google Shape;79;p4"/>
            <p:cNvSpPr/>
            <p:nvPr/>
          </p:nvSpPr>
          <p:spPr>
            <a:xfrm>
              <a:off x="10239375" y="1881188"/>
              <a:ext cx="139800" cy="90600"/>
            </a:xfrm>
            <a:custGeom>
              <a:avLst/>
              <a:gdLst/>
              <a:ahLst/>
              <a:cxnLst/>
              <a:rect l="l" t="t" r="r" b="b"/>
              <a:pathLst>
                <a:path w="120000" h="120000" extrusionOk="0">
                  <a:moveTo>
                    <a:pt x="106153" y="28235"/>
                  </a:moveTo>
                  <a:cubicBezTo>
                    <a:pt x="50769" y="28235"/>
                    <a:pt x="50769" y="28235"/>
                    <a:pt x="50769" y="28235"/>
                  </a:cubicBezTo>
                  <a:cubicBezTo>
                    <a:pt x="110769" y="91764"/>
                    <a:pt x="110769" y="91764"/>
                    <a:pt x="110769" y="91764"/>
                  </a:cubicBezTo>
                  <a:cubicBezTo>
                    <a:pt x="115384" y="91764"/>
                    <a:pt x="120000" y="105882"/>
                    <a:pt x="115384" y="112941"/>
                  </a:cubicBezTo>
                  <a:cubicBezTo>
                    <a:pt x="110769" y="120000"/>
                    <a:pt x="106153" y="120000"/>
                    <a:pt x="101538" y="120000"/>
                  </a:cubicBezTo>
                  <a:cubicBezTo>
                    <a:pt x="4615" y="28235"/>
                    <a:pt x="4615" y="28235"/>
                    <a:pt x="4615" y="28235"/>
                  </a:cubicBezTo>
                  <a:cubicBezTo>
                    <a:pt x="4615" y="28235"/>
                    <a:pt x="0" y="14117"/>
                    <a:pt x="0" y="7058"/>
                  </a:cubicBezTo>
                  <a:cubicBezTo>
                    <a:pt x="4615" y="0"/>
                    <a:pt x="9230" y="0"/>
                    <a:pt x="13846" y="0"/>
                  </a:cubicBezTo>
                  <a:cubicBezTo>
                    <a:pt x="106153" y="0"/>
                    <a:pt x="106153" y="0"/>
                    <a:pt x="106153" y="0"/>
                  </a:cubicBezTo>
                  <a:cubicBezTo>
                    <a:pt x="110769" y="0"/>
                    <a:pt x="115384" y="7058"/>
                    <a:pt x="115384" y="14117"/>
                  </a:cubicBezTo>
                  <a:cubicBezTo>
                    <a:pt x="115384" y="21176"/>
                    <a:pt x="110769" y="28235"/>
                    <a:pt x="106153" y="2823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80" name="Google Shape;80;p4"/>
            <p:cNvSpPr/>
            <p:nvPr/>
          </p:nvSpPr>
          <p:spPr>
            <a:xfrm>
              <a:off x="9598025" y="882650"/>
              <a:ext cx="995400" cy="1546200"/>
            </a:xfrm>
            <a:custGeom>
              <a:avLst/>
              <a:gdLst/>
              <a:ahLst/>
              <a:cxnLst/>
              <a:rect l="l" t="t" r="r" b="b"/>
              <a:pathLst>
                <a:path w="120000" h="120000" extrusionOk="0">
                  <a:moveTo>
                    <a:pt x="119354" y="70000"/>
                  </a:moveTo>
                  <a:cubicBezTo>
                    <a:pt x="119354" y="69583"/>
                    <a:pt x="120000" y="69166"/>
                    <a:pt x="119354" y="69166"/>
                  </a:cubicBezTo>
                  <a:cubicBezTo>
                    <a:pt x="119354" y="68750"/>
                    <a:pt x="119354" y="68333"/>
                    <a:pt x="118709" y="68333"/>
                  </a:cubicBezTo>
                  <a:cubicBezTo>
                    <a:pt x="107096" y="65833"/>
                    <a:pt x="107096" y="65833"/>
                    <a:pt x="107096" y="65833"/>
                  </a:cubicBezTo>
                  <a:cubicBezTo>
                    <a:pt x="109677" y="60833"/>
                    <a:pt x="109677" y="60833"/>
                    <a:pt x="109677" y="60833"/>
                  </a:cubicBezTo>
                  <a:cubicBezTo>
                    <a:pt x="110322" y="60833"/>
                    <a:pt x="110322" y="60416"/>
                    <a:pt x="109677" y="60416"/>
                  </a:cubicBezTo>
                  <a:cubicBezTo>
                    <a:pt x="109677" y="60000"/>
                    <a:pt x="109032" y="60000"/>
                    <a:pt x="109032" y="59583"/>
                  </a:cubicBezTo>
                  <a:cubicBezTo>
                    <a:pt x="81290" y="55416"/>
                    <a:pt x="81290" y="55416"/>
                    <a:pt x="81290" y="55416"/>
                  </a:cubicBezTo>
                  <a:cubicBezTo>
                    <a:pt x="101935" y="48333"/>
                    <a:pt x="101935" y="48333"/>
                    <a:pt x="101935" y="48333"/>
                  </a:cubicBezTo>
                  <a:cubicBezTo>
                    <a:pt x="101935" y="48333"/>
                    <a:pt x="102580" y="47916"/>
                    <a:pt x="102580" y="47500"/>
                  </a:cubicBezTo>
                  <a:cubicBezTo>
                    <a:pt x="102580" y="47500"/>
                    <a:pt x="103225" y="43333"/>
                    <a:pt x="98064" y="39166"/>
                  </a:cubicBezTo>
                  <a:cubicBezTo>
                    <a:pt x="92903" y="35833"/>
                    <a:pt x="85161" y="33750"/>
                    <a:pt x="73548" y="33750"/>
                  </a:cubicBezTo>
                  <a:cubicBezTo>
                    <a:pt x="73548" y="25416"/>
                    <a:pt x="73548" y="25416"/>
                    <a:pt x="73548" y="25416"/>
                  </a:cubicBezTo>
                  <a:cubicBezTo>
                    <a:pt x="100000" y="0"/>
                    <a:pt x="100000" y="0"/>
                    <a:pt x="100000" y="0"/>
                  </a:cubicBezTo>
                  <a:cubicBezTo>
                    <a:pt x="96129" y="0"/>
                    <a:pt x="96129" y="0"/>
                    <a:pt x="96129" y="0"/>
                  </a:cubicBezTo>
                  <a:cubicBezTo>
                    <a:pt x="70967" y="24166"/>
                    <a:pt x="70967" y="24166"/>
                    <a:pt x="70967" y="24166"/>
                  </a:cubicBezTo>
                  <a:cubicBezTo>
                    <a:pt x="70322" y="24583"/>
                    <a:pt x="70322" y="24583"/>
                    <a:pt x="70322" y="25000"/>
                  </a:cubicBezTo>
                  <a:cubicBezTo>
                    <a:pt x="70322" y="34583"/>
                    <a:pt x="70322" y="34583"/>
                    <a:pt x="70322" y="34583"/>
                  </a:cubicBezTo>
                  <a:cubicBezTo>
                    <a:pt x="70322" y="35416"/>
                    <a:pt x="70967" y="35833"/>
                    <a:pt x="72258" y="35833"/>
                  </a:cubicBezTo>
                  <a:cubicBezTo>
                    <a:pt x="83225" y="35833"/>
                    <a:pt x="90967" y="37500"/>
                    <a:pt x="95483" y="40416"/>
                  </a:cubicBezTo>
                  <a:cubicBezTo>
                    <a:pt x="99354" y="42916"/>
                    <a:pt x="99354" y="45833"/>
                    <a:pt x="99354" y="47083"/>
                  </a:cubicBezTo>
                  <a:cubicBezTo>
                    <a:pt x="76129" y="54583"/>
                    <a:pt x="76129" y="54583"/>
                    <a:pt x="76129" y="54583"/>
                  </a:cubicBezTo>
                  <a:cubicBezTo>
                    <a:pt x="76129" y="55000"/>
                    <a:pt x="75483" y="55416"/>
                    <a:pt x="75483" y="55833"/>
                  </a:cubicBezTo>
                  <a:cubicBezTo>
                    <a:pt x="75483" y="56250"/>
                    <a:pt x="76129" y="56250"/>
                    <a:pt x="76774" y="56666"/>
                  </a:cubicBezTo>
                  <a:cubicBezTo>
                    <a:pt x="106451" y="61250"/>
                    <a:pt x="106451" y="61250"/>
                    <a:pt x="106451" y="61250"/>
                  </a:cubicBezTo>
                  <a:cubicBezTo>
                    <a:pt x="103870" y="66250"/>
                    <a:pt x="103870" y="66250"/>
                    <a:pt x="103870" y="66250"/>
                  </a:cubicBezTo>
                  <a:cubicBezTo>
                    <a:pt x="103870" y="66666"/>
                    <a:pt x="103870" y="66666"/>
                    <a:pt x="103870" y="67083"/>
                  </a:cubicBezTo>
                  <a:cubicBezTo>
                    <a:pt x="104516" y="67500"/>
                    <a:pt x="104516" y="67500"/>
                    <a:pt x="105161" y="67500"/>
                  </a:cubicBezTo>
                  <a:cubicBezTo>
                    <a:pt x="115483" y="70000"/>
                    <a:pt x="115483" y="70000"/>
                    <a:pt x="115483" y="70000"/>
                  </a:cubicBezTo>
                  <a:cubicBezTo>
                    <a:pt x="101935" y="81666"/>
                    <a:pt x="101935" y="81666"/>
                    <a:pt x="101935" y="81666"/>
                  </a:cubicBezTo>
                  <a:cubicBezTo>
                    <a:pt x="101935" y="82083"/>
                    <a:pt x="101935" y="82083"/>
                    <a:pt x="101935" y="82500"/>
                  </a:cubicBezTo>
                  <a:cubicBezTo>
                    <a:pt x="101935" y="96666"/>
                    <a:pt x="97419" y="102083"/>
                    <a:pt x="97419" y="102083"/>
                  </a:cubicBezTo>
                  <a:cubicBezTo>
                    <a:pt x="96774" y="102500"/>
                    <a:pt x="96774" y="102916"/>
                    <a:pt x="96774" y="102916"/>
                  </a:cubicBezTo>
                  <a:cubicBezTo>
                    <a:pt x="97419" y="103333"/>
                    <a:pt x="97419" y="103333"/>
                    <a:pt x="98064" y="103750"/>
                  </a:cubicBezTo>
                  <a:cubicBezTo>
                    <a:pt x="111612" y="105833"/>
                    <a:pt x="113548" y="112916"/>
                    <a:pt x="114193" y="116666"/>
                  </a:cubicBezTo>
                  <a:cubicBezTo>
                    <a:pt x="105806" y="112083"/>
                    <a:pt x="101935" y="112083"/>
                    <a:pt x="89677" y="111666"/>
                  </a:cubicBezTo>
                  <a:cubicBezTo>
                    <a:pt x="82580" y="111666"/>
                    <a:pt x="73548" y="111666"/>
                    <a:pt x="60000" y="110833"/>
                  </a:cubicBezTo>
                  <a:cubicBezTo>
                    <a:pt x="40000" y="109166"/>
                    <a:pt x="25806" y="104166"/>
                    <a:pt x="18709" y="95833"/>
                  </a:cubicBezTo>
                  <a:cubicBezTo>
                    <a:pt x="13548" y="89583"/>
                    <a:pt x="14193" y="83333"/>
                    <a:pt x="14193" y="83333"/>
                  </a:cubicBezTo>
                  <a:cubicBezTo>
                    <a:pt x="14193" y="83333"/>
                    <a:pt x="14193" y="83333"/>
                    <a:pt x="14193" y="83333"/>
                  </a:cubicBezTo>
                  <a:cubicBezTo>
                    <a:pt x="14193" y="83333"/>
                    <a:pt x="14193" y="78333"/>
                    <a:pt x="14193" y="69583"/>
                  </a:cubicBezTo>
                  <a:cubicBezTo>
                    <a:pt x="14193" y="53750"/>
                    <a:pt x="26451" y="49166"/>
                    <a:pt x="27096" y="49166"/>
                  </a:cubicBezTo>
                  <a:cubicBezTo>
                    <a:pt x="27096" y="49166"/>
                    <a:pt x="27741" y="48750"/>
                    <a:pt x="27741" y="48333"/>
                  </a:cubicBezTo>
                  <a:cubicBezTo>
                    <a:pt x="27741" y="32500"/>
                    <a:pt x="27741" y="32500"/>
                    <a:pt x="27741" y="32500"/>
                  </a:cubicBezTo>
                  <a:cubicBezTo>
                    <a:pt x="27741" y="32083"/>
                    <a:pt x="27741" y="32083"/>
                    <a:pt x="27096" y="31666"/>
                  </a:cubicBezTo>
                  <a:cubicBezTo>
                    <a:pt x="21935" y="28333"/>
                    <a:pt x="21935" y="28333"/>
                    <a:pt x="21935" y="28333"/>
                  </a:cubicBezTo>
                  <a:cubicBezTo>
                    <a:pt x="10322" y="20833"/>
                    <a:pt x="3225" y="10833"/>
                    <a:pt x="3225" y="0"/>
                  </a:cubicBezTo>
                  <a:cubicBezTo>
                    <a:pt x="0" y="0"/>
                    <a:pt x="0" y="0"/>
                    <a:pt x="0" y="0"/>
                  </a:cubicBezTo>
                  <a:cubicBezTo>
                    <a:pt x="645" y="11250"/>
                    <a:pt x="7096" y="21666"/>
                    <a:pt x="19354" y="29583"/>
                  </a:cubicBezTo>
                  <a:cubicBezTo>
                    <a:pt x="24516" y="32916"/>
                    <a:pt x="24516" y="32916"/>
                    <a:pt x="24516" y="32916"/>
                  </a:cubicBezTo>
                  <a:cubicBezTo>
                    <a:pt x="24516" y="47916"/>
                    <a:pt x="24516" y="47916"/>
                    <a:pt x="24516" y="47916"/>
                  </a:cubicBezTo>
                  <a:cubicBezTo>
                    <a:pt x="21290" y="49166"/>
                    <a:pt x="10967" y="54583"/>
                    <a:pt x="10967" y="69583"/>
                  </a:cubicBezTo>
                  <a:cubicBezTo>
                    <a:pt x="10967" y="77916"/>
                    <a:pt x="10967" y="82916"/>
                    <a:pt x="10967" y="83333"/>
                  </a:cubicBezTo>
                  <a:cubicBezTo>
                    <a:pt x="10967" y="84583"/>
                    <a:pt x="9677" y="109166"/>
                    <a:pt x="60000" y="112500"/>
                  </a:cubicBezTo>
                  <a:cubicBezTo>
                    <a:pt x="73548" y="113333"/>
                    <a:pt x="82580" y="113750"/>
                    <a:pt x="89677" y="113750"/>
                  </a:cubicBezTo>
                  <a:cubicBezTo>
                    <a:pt x="103225" y="114166"/>
                    <a:pt x="105161" y="114166"/>
                    <a:pt x="114193" y="119583"/>
                  </a:cubicBezTo>
                  <a:cubicBezTo>
                    <a:pt x="114838" y="119583"/>
                    <a:pt x="115483" y="120000"/>
                    <a:pt x="116129" y="119583"/>
                  </a:cubicBezTo>
                  <a:cubicBezTo>
                    <a:pt x="116774" y="119583"/>
                    <a:pt x="116774" y="119166"/>
                    <a:pt x="116774" y="118750"/>
                  </a:cubicBezTo>
                  <a:cubicBezTo>
                    <a:pt x="116774" y="118750"/>
                    <a:pt x="118709" y="105833"/>
                    <a:pt x="100645" y="102083"/>
                  </a:cubicBezTo>
                  <a:cubicBezTo>
                    <a:pt x="101935" y="99583"/>
                    <a:pt x="104516" y="93750"/>
                    <a:pt x="105161" y="82500"/>
                  </a:cubicBezTo>
                  <a:lnTo>
                    <a:pt x="119354" y="700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81" name="Google Shape;81;p4"/>
            <p:cNvSpPr/>
            <p:nvPr/>
          </p:nvSpPr>
          <p:spPr>
            <a:xfrm>
              <a:off x="10672763" y="1581150"/>
              <a:ext cx="1192200" cy="1055700"/>
            </a:xfrm>
            <a:custGeom>
              <a:avLst/>
              <a:gdLst/>
              <a:ahLst/>
              <a:cxnLst/>
              <a:rect l="l" t="t" r="r" b="b"/>
              <a:pathLst>
                <a:path w="120000" h="120000" extrusionOk="0">
                  <a:moveTo>
                    <a:pt x="59730" y="120000"/>
                  </a:moveTo>
                  <a:cubicBezTo>
                    <a:pt x="26905" y="120000"/>
                    <a:pt x="0" y="95025"/>
                    <a:pt x="0" y="64568"/>
                  </a:cubicBezTo>
                  <a:cubicBezTo>
                    <a:pt x="0" y="49949"/>
                    <a:pt x="5919" y="35939"/>
                    <a:pt x="17219" y="25583"/>
                  </a:cubicBezTo>
                  <a:cubicBezTo>
                    <a:pt x="2152" y="2436"/>
                    <a:pt x="2152" y="2436"/>
                    <a:pt x="2152" y="2436"/>
                  </a:cubicBezTo>
                  <a:cubicBezTo>
                    <a:pt x="1614" y="1827"/>
                    <a:pt x="1614" y="1218"/>
                    <a:pt x="2152" y="609"/>
                  </a:cubicBezTo>
                  <a:cubicBezTo>
                    <a:pt x="2152" y="609"/>
                    <a:pt x="2690" y="0"/>
                    <a:pt x="2690" y="0"/>
                  </a:cubicBezTo>
                  <a:cubicBezTo>
                    <a:pt x="3228" y="0"/>
                    <a:pt x="3228" y="0"/>
                    <a:pt x="3228" y="0"/>
                  </a:cubicBezTo>
                  <a:cubicBezTo>
                    <a:pt x="39282" y="12182"/>
                    <a:pt x="39282" y="12182"/>
                    <a:pt x="39282" y="12182"/>
                  </a:cubicBezTo>
                  <a:cubicBezTo>
                    <a:pt x="45739" y="9746"/>
                    <a:pt x="52735" y="9137"/>
                    <a:pt x="59730" y="9137"/>
                  </a:cubicBezTo>
                  <a:cubicBezTo>
                    <a:pt x="93094" y="9137"/>
                    <a:pt x="119999" y="34111"/>
                    <a:pt x="119999" y="64568"/>
                  </a:cubicBezTo>
                  <a:cubicBezTo>
                    <a:pt x="119999" y="95025"/>
                    <a:pt x="93094" y="120000"/>
                    <a:pt x="59730" y="120000"/>
                  </a:cubicBezTo>
                  <a:close/>
                  <a:moveTo>
                    <a:pt x="59730" y="11573"/>
                  </a:moveTo>
                  <a:cubicBezTo>
                    <a:pt x="52735" y="11573"/>
                    <a:pt x="46278" y="12791"/>
                    <a:pt x="39820" y="15228"/>
                  </a:cubicBezTo>
                  <a:cubicBezTo>
                    <a:pt x="39282" y="15228"/>
                    <a:pt x="39282" y="15228"/>
                    <a:pt x="38744" y="15228"/>
                  </a:cubicBezTo>
                  <a:cubicBezTo>
                    <a:pt x="6457" y="4263"/>
                    <a:pt x="6457" y="4263"/>
                    <a:pt x="6457" y="4263"/>
                  </a:cubicBezTo>
                  <a:cubicBezTo>
                    <a:pt x="19910" y="24974"/>
                    <a:pt x="19910" y="24974"/>
                    <a:pt x="19910" y="24974"/>
                  </a:cubicBezTo>
                  <a:cubicBezTo>
                    <a:pt x="19910" y="25583"/>
                    <a:pt x="19910" y="26192"/>
                    <a:pt x="19372" y="26802"/>
                  </a:cubicBezTo>
                  <a:cubicBezTo>
                    <a:pt x="8609" y="37157"/>
                    <a:pt x="2152" y="50558"/>
                    <a:pt x="2152" y="64568"/>
                  </a:cubicBezTo>
                  <a:cubicBezTo>
                    <a:pt x="2152" y="93807"/>
                    <a:pt x="27982" y="117563"/>
                    <a:pt x="59730" y="117563"/>
                  </a:cubicBezTo>
                  <a:cubicBezTo>
                    <a:pt x="91479" y="117563"/>
                    <a:pt x="117309" y="93807"/>
                    <a:pt x="117309" y="64568"/>
                  </a:cubicBezTo>
                  <a:cubicBezTo>
                    <a:pt x="117309" y="35329"/>
                    <a:pt x="91479" y="11573"/>
                    <a:pt x="59730" y="11573"/>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82" name="Google Shape;82;p4"/>
            <p:cNvSpPr/>
            <p:nvPr/>
          </p:nvSpPr>
          <p:spPr>
            <a:xfrm>
              <a:off x="10914063" y="1881188"/>
              <a:ext cx="679500" cy="531900"/>
            </a:xfrm>
            <a:custGeom>
              <a:avLst/>
              <a:gdLst/>
              <a:ahLst/>
              <a:cxnLst/>
              <a:rect l="l" t="t" r="r" b="b"/>
              <a:pathLst>
                <a:path w="120000" h="120000" extrusionOk="0">
                  <a:moveTo>
                    <a:pt x="92598" y="86060"/>
                  </a:moveTo>
                  <a:cubicBezTo>
                    <a:pt x="90708" y="84848"/>
                    <a:pt x="87874" y="84848"/>
                    <a:pt x="85984" y="86060"/>
                  </a:cubicBezTo>
                  <a:cubicBezTo>
                    <a:pt x="79370" y="76363"/>
                    <a:pt x="79370" y="76363"/>
                    <a:pt x="79370" y="76363"/>
                  </a:cubicBezTo>
                  <a:cubicBezTo>
                    <a:pt x="80314" y="73939"/>
                    <a:pt x="82204" y="71515"/>
                    <a:pt x="83149" y="69090"/>
                  </a:cubicBezTo>
                  <a:cubicBezTo>
                    <a:pt x="85039" y="64242"/>
                    <a:pt x="85984" y="59393"/>
                    <a:pt x="85039" y="54545"/>
                  </a:cubicBezTo>
                  <a:cubicBezTo>
                    <a:pt x="104881" y="47272"/>
                    <a:pt x="104881" y="47272"/>
                    <a:pt x="104881" y="47272"/>
                  </a:cubicBezTo>
                  <a:cubicBezTo>
                    <a:pt x="105826" y="48484"/>
                    <a:pt x="106771" y="49696"/>
                    <a:pt x="107716" y="50909"/>
                  </a:cubicBezTo>
                  <a:cubicBezTo>
                    <a:pt x="111496" y="53333"/>
                    <a:pt x="116220" y="50909"/>
                    <a:pt x="118110" y="46060"/>
                  </a:cubicBezTo>
                  <a:cubicBezTo>
                    <a:pt x="120000" y="41212"/>
                    <a:pt x="119055" y="35151"/>
                    <a:pt x="115275" y="32727"/>
                  </a:cubicBezTo>
                  <a:cubicBezTo>
                    <a:pt x="111496" y="30303"/>
                    <a:pt x="106771" y="31515"/>
                    <a:pt x="104881" y="36363"/>
                  </a:cubicBezTo>
                  <a:cubicBezTo>
                    <a:pt x="103937" y="38787"/>
                    <a:pt x="103937" y="40000"/>
                    <a:pt x="103937" y="41212"/>
                  </a:cubicBezTo>
                  <a:cubicBezTo>
                    <a:pt x="84094" y="49696"/>
                    <a:pt x="84094" y="49696"/>
                    <a:pt x="84094" y="49696"/>
                  </a:cubicBezTo>
                  <a:cubicBezTo>
                    <a:pt x="82204" y="44848"/>
                    <a:pt x="79370" y="41212"/>
                    <a:pt x="76535" y="38787"/>
                  </a:cubicBezTo>
                  <a:cubicBezTo>
                    <a:pt x="70866" y="35151"/>
                    <a:pt x="64251" y="36363"/>
                    <a:pt x="58582" y="40000"/>
                  </a:cubicBezTo>
                  <a:cubicBezTo>
                    <a:pt x="44409" y="16969"/>
                    <a:pt x="44409" y="16969"/>
                    <a:pt x="44409" y="16969"/>
                  </a:cubicBezTo>
                  <a:cubicBezTo>
                    <a:pt x="45354" y="16969"/>
                    <a:pt x="45354" y="16969"/>
                    <a:pt x="45354" y="15757"/>
                  </a:cubicBezTo>
                  <a:cubicBezTo>
                    <a:pt x="47244" y="10909"/>
                    <a:pt x="46299" y="4848"/>
                    <a:pt x="42519" y="2424"/>
                  </a:cubicBezTo>
                  <a:cubicBezTo>
                    <a:pt x="37795" y="0"/>
                    <a:pt x="33070" y="1212"/>
                    <a:pt x="31181" y="6060"/>
                  </a:cubicBezTo>
                  <a:cubicBezTo>
                    <a:pt x="29291" y="10909"/>
                    <a:pt x="31181" y="18181"/>
                    <a:pt x="34960" y="20606"/>
                  </a:cubicBezTo>
                  <a:cubicBezTo>
                    <a:pt x="36850" y="21818"/>
                    <a:pt x="38740" y="21818"/>
                    <a:pt x="41574" y="20606"/>
                  </a:cubicBezTo>
                  <a:cubicBezTo>
                    <a:pt x="55748" y="43636"/>
                    <a:pt x="55748" y="43636"/>
                    <a:pt x="55748" y="43636"/>
                  </a:cubicBezTo>
                  <a:cubicBezTo>
                    <a:pt x="54803" y="44848"/>
                    <a:pt x="53858" y="46060"/>
                    <a:pt x="52913" y="48484"/>
                  </a:cubicBezTo>
                  <a:cubicBezTo>
                    <a:pt x="51023" y="53333"/>
                    <a:pt x="50078" y="58181"/>
                    <a:pt x="51023" y="63030"/>
                  </a:cubicBezTo>
                  <a:cubicBezTo>
                    <a:pt x="16062" y="76363"/>
                    <a:pt x="16062" y="76363"/>
                    <a:pt x="16062" y="76363"/>
                  </a:cubicBezTo>
                  <a:cubicBezTo>
                    <a:pt x="15118" y="75151"/>
                    <a:pt x="14173" y="73939"/>
                    <a:pt x="13228" y="72727"/>
                  </a:cubicBezTo>
                  <a:cubicBezTo>
                    <a:pt x="9448" y="70303"/>
                    <a:pt x="4724" y="72727"/>
                    <a:pt x="1889" y="77575"/>
                  </a:cubicBezTo>
                  <a:cubicBezTo>
                    <a:pt x="0" y="82424"/>
                    <a:pt x="1889" y="88484"/>
                    <a:pt x="5669" y="90909"/>
                  </a:cubicBezTo>
                  <a:cubicBezTo>
                    <a:pt x="9448" y="93333"/>
                    <a:pt x="14173" y="92121"/>
                    <a:pt x="16062" y="87272"/>
                  </a:cubicBezTo>
                  <a:cubicBezTo>
                    <a:pt x="17007" y="84848"/>
                    <a:pt x="17007" y="83636"/>
                    <a:pt x="17007" y="82424"/>
                  </a:cubicBezTo>
                  <a:cubicBezTo>
                    <a:pt x="51968" y="67878"/>
                    <a:pt x="51968" y="67878"/>
                    <a:pt x="51968" y="67878"/>
                  </a:cubicBezTo>
                  <a:cubicBezTo>
                    <a:pt x="53858" y="71515"/>
                    <a:pt x="55748" y="75151"/>
                    <a:pt x="57637" y="76363"/>
                  </a:cubicBezTo>
                  <a:cubicBezTo>
                    <a:pt x="49133" y="98181"/>
                    <a:pt x="49133" y="98181"/>
                    <a:pt x="49133" y="98181"/>
                  </a:cubicBezTo>
                  <a:cubicBezTo>
                    <a:pt x="46299" y="96969"/>
                    <a:pt x="42519" y="99393"/>
                    <a:pt x="40629" y="103030"/>
                  </a:cubicBezTo>
                  <a:cubicBezTo>
                    <a:pt x="38740" y="107878"/>
                    <a:pt x="39685" y="113939"/>
                    <a:pt x="44409" y="117575"/>
                  </a:cubicBezTo>
                  <a:cubicBezTo>
                    <a:pt x="48188" y="119999"/>
                    <a:pt x="52913" y="117575"/>
                    <a:pt x="54803" y="112727"/>
                  </a:cubicBezTo>
                  <a:cubicBezTo>
                    <a:pt x="56692" y="109090"/>
                    <a:pt x="55748" y="104242"/>
                    <a:pt x="52913" y="100606"/>
                  </a:cubicBezTo>
                  <a:cubicBezTo>
                    <a:pt x="62362" y="80000"/>
                    <a:pt x="62362" y="80000"/>
                    <a:pt x="62362" y="80000"/>
                  </a:cubicBezTo>
                  <a:cubicBezTo>
                    <a:pt x="66141" y="81212"/>
                    <a:pt x="70866" y="81212"/>
                    <a:pt x="75590" y="78787"/>
                  </a:cubicBezTo>
                  <a:cubicBezTo>
                    <a:pt x="82204" y="89696"/>
                    <a:pt x="82204" y="89696"/>
                    <a:pt x="82204" y="89696"/>
                  </a:cubicBezTo>
                  <a:cubicBezTo>
                    <a:pt x="82204" y="89696"/>
                    <a:pt x="82204" y="90909"/>
                    <a:pt x="82204" y="90909"/>
                  </a:cubicBezTo>
                  <a:cubicBezTo>
                    <a:pt x="80314" y="95757"/>
                    <a:pt x="82204" y="101818"/>
                    <a:pt x="85984" y="104242"/>
                  </a:cubicBezTo>
                  <a:cubicBezTo>
                    <a:pt x="89763" y="106666"/>
                    <a:pt x="94488" y="105454"/>
                    <a:pt x="96377" y="99393"/>
                  </a:cubicBezTo>
                  <a:cubicBezTo>
                    <a:pt x="98267" y="94545"/>
                    <a:pt x="96377" y="88484"/>
                    <a:pt x="92598" y="86060"/>
                  </a:cubicBezTo>
                  <a:close/>
                  <a:moveTo>
                    <a:pt x="36850" y="15757"/>
                  </a:moveTo>
                  <a:cubicBezTo>
                    <a:pt x="34960" y="14545"/>
                    <a:pt x="34015" y="10909"/>
                    <a:pt x="34960" y="9696"/>
                  </a:cubicBezTo>
                  <a:cubicBezTo>
                    <a:pt x="35905" y="7272"/>
                    <a:pt x="38740" y="6060"/>
                    <a:pt x="39685" y="7272"/>
                  </a:cubicBezTo>
                  <a:cubicBezTo>
                    <a:pt x="41574" y="8484"/>
                    <a:pt x="42519" y="10909"/>
                    <a:pt x="41574" y="13333"/>
                  </a:cubicBezTo>
                  <a:cubicBezTo>
                    <a:pt x="40629" y="15757"/>
                    <a:pt x="38740" y="15757"/>
                    <a:pt x="36850" y="15757"/>
                  </a:cubicBezTo>
                  <a:close/>
                  <a:moveTo>
                    <a:pt x="113385" y="37575"/>
                  </a:moveTo>
                  <a:cubicBezTo>
                    <a:pt x="114330" y="38787"/>
                    <a:pt x="115275" y="41212"/>
                    <a:pt x="114330" y="43636"/>
                  </a:cubicBezTo>
                  <a:cubicBezTo>
                    <a:pt x="113385" y="46060"/>
                    <a:pt x="111496" y="47272"/>
                    <a:pt x="109606" y="46060"/>
                  </a:cubicBezTo>
                  <a:cubicBezTo>
                    <a:pt x="107716" y="44848"/>
                    <a:pt x="107716" y="41212"/>
                    <a:pt x="108661" y="40000"/>
                  </a:cubicBezTo>
                  <a:cubicBezTo>
                    <a:pt x="109606" y="37575"/>
                    <a:pt x="111496" y="36363"/>
                    <a:pt x="113385" y="37575"/>
                  </a:cubicBezTo>
                  <a:close/>
                  <a:moveTo>
                    <a:pt x="7559" y="86060"/>
                  </a:moveTo>
                  <a:cubicBezTo>
                    <a:pt x="5669" y="84848"/>
                    <a:pt x="5669" y="82424"/>
                    <a:pt x="6614" y="80000"/>
                  </a:cubicBezTo>
                  <a:cubicBezTo>
                    <a:pt x="6614" y="77575"/>
                    <a:pt x="9448" y="76363"/>
                    <a:pt x="10393" y="77575"/>
                  </a:cubicBezTo>
                  <a:cubicBezTo>
                    <a:pt x="12283" y="78787"/>
                    <a:pt x="13228" y="82424"/>
                    <a:pt x="12283" y="83636"/>
                  </a:cubicBezTo>
                  <a:cubicBezTo>
                    <a:pt x="11338" y="86060"/>
                    <a:pt x="9448" y="87272"/>
                    <a:pt x="7559" y="86060"/>
                  </a:cubicBezTo>
                  <a:close/>
                  <a:moveTo>
                    <a:pt x="51023" y="110303"/>
                  </a:moveTo>
                  <a:cubicBezTo>
                    <a:pt x="50078" y="112727"/>
                    <a:pt x="48188" y="112727"/>
                    <a:pt x="46299" y="111515"/>
                  </a:cubicBezTo>
                  <a:cubicBezTo>
                    <a:pt x="44409" y="110303"/>
                    <a:pt x="43464" y="107878"/>
                    <a:pt x="44409" y="105454"/>
                  </a:cubicBezTo>
                  <a:cubicBezTo>
                    <a:pt x="45354" y="104242"/>
                    <a:pt x="47244" y="103030"/>
                    <a:pt x="49133" y="104242"/>
                  </a:cubicBezTo>
                  <a:cubicBezTo>
                    <a:pt x="51023" y="105454"/>
                    <a:pt x="51968" y="107878"/>
                    <a:pt x="51023" y="110303"/>
                  </a:cubicBezTo>
                  <a:close/>
                  <a:moveTo>
                    <a:pt x="62362" y="73939"/>
                  </a:moveTo>
                  <a:cubicBezTo>
                    <a:pt x="55748" y="69090"/>
                    <a:pt x="52913" y="59393"/>
                    <a:pt x="56692" y="50909"/>
                  </a:cubicBezTo>
                  <a:cubicBezTo>
                    <a:pt x="59527" y="42424"/>
                    <a:pt x="68031" y="40000"/>
                    <a:pt x="73700" y="43636"/>
                  </a:cubicBezTo>
                  <a:cubicBezTo>
                    <a:pt x="80314" y="48484"/>
                    <a:pt x="83149" y="58181"/>
                    <a:pt x="79370" y="66666"/>
                  </a:cubicBezTo>
                  <a:cubicBezTo>
                    <a:pt x="75590" y="75151"/>
                    <a:pt x="68031" y="77575"/>
                    <a:pt x="62362" y="73939"/>
                  </a:cubicBezTo>
                  <a:close/>
                  <a:moveTo>
                    <a:pt x="87874" y="99393"/>
                  </a:moveTo>
                  <a:cubicBezTo>
                    <a:pt x="85984" y="98181"/>
                    <a:pt x="85039" y="95757"/>
                    <a:pt x="85984" y="93333"/>
                  </a:cubicBezTo>
                  <a:cubicBezTo>
                    <a:pt x="86929" y="90909"/>
                    <a:pt x="88818" y="89696"/>
                    <a:pt x="90708" y="90909"/>
                  </a:cubicBezTo>
                  <a:cubicBezTo>
                    <a:pt x="92598" y="92121"/>
                    <a:pt x="93543" y="94545"/>
                    <a:pt x="92598" y="96969"/>
                  </a:cubicBezTo>
                  <a:cubicBezTo>
                    <a:pt x="91653" y="99393"/>
                    <a:pt x="89763" y="100606"/>
                    <a:pt x="87874" y="99393"/>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83408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923A1CC3-2375-41D4-9E03-427CAF2A4C1A}" type="datetimeFigureOut">
              <a:rPr lang="en-US" dirty="0"/>
              <a:t>1/29/2019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61312717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タイトルとキャプション">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ja-JP" altLang="en-US" smtClean="0"/>
              <a:t>マスター タイトルの書式設定</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FF16868-8199-4C2C-A5B1-63AEE139F88E}"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300370247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引用 (キャプション付き)">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ja-JP" altLang="en-US" smtClean="0"/>
              <a:t>マスター タイトルの書式設定</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AAD9FF7F-6988-44CC-821B-644E70CD2F73}"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147764669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名札">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5C12C299-16B2-4475-990D-751901EACC14}"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1885065836"/>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1/29/2019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83949095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smtClean="0"/>
              <a:t>図を追加</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1/29/2019</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1367066572"/>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365406697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1/29/2019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212946275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83"/>
        <p:cNvGrpSpPr/>
        <p:nvPr/>
      </p:nvGrpSpPr>
      <p:grpSpPr>
        <a:xfrm>
          <a:off x="0" y="0"/>
          <a:ext cx="0" cy="0"/>
          <a:chOff x="0" y="0"/>
          <a:chExt cx="0" cy="0"/>
        </a:xfrm>
      </p:grpSpPr>
      <p:sp>
        <p:nvSpPr>
          <p:cNvPr id="85" name="Google Shape;85;p5"/>
          <p:cNvSpPr txBox="1">
            <a:spLocks noGrp="1"/>
          </p:cNvSpPr>
          <p:nvPr>
            <p:ph type="sldNum" idx="12"/>
          </p:nvPr>
        </p:nvSpPr>
        <p:spPr>
          <a:xfrm>
            <a:off x="11744000" y="2944372"/>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87" name="Google Shape;87;p5"/>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609600" y="2209800"/>
            <a:ext cx="6851600" cy="4241200"/>
          </a:xfrm>
          <a:prstGeom prst="rect">
            <a:avLst/>
          </a:prstGeom>
        </p:spPr>
        <p:txBody>
          <a:bodyPr spcFirstLastPara="1" wrap="square" lIns="91425" tIns="91425" rIns="91425" bIns="91425"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Tree>
    <p:extLst>
      <p:ext uri="{BB962C8B-B14F-4D97-AF65-F5344CB8AC3E}">
        <p14:creationId xmlns:p14="http://schemas.microsoft.com/office/powerpoint/2010/main" val="384336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83"/>
        <p:cNvGrpSpPr/>
        <p:nvPr/>
      </p:nvGrpSpPr>
      <p:grpSpPr>
        <a:xfrm>
          <a:off x="0" y="0"/>
          <a:ext cx="0" cy="0"/>
          <a:chOff x="0" y="0"/>
          <a:chExt cx="0" cy="0"/>
        </a:xfrm>
      </p:grpSpPr>
      <p:sp>
        <p:nvSpPr>
          <p:cNvPr id="84" name="Google Shape;84;p5"/>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85" name="Google Shape;85;p5"/>
          <p:cNvSpPr txBox="1">
            <a:spLocks noGrp="1"/>
          </p:cNvSpPr>
          <p:nvPr>
            <p:ph type="sldNum" idx="12"/>
          </p:nvPr>
        </p:nvSpPr>
        <p:spPr>
          <a:xfrm>
            <a:off x="11744000" y="2944372"/>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
        <p:nvSpPr>
          <p:cNvPr id="86" name="Google Shape;86;p5"/>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87" name="Google Shape;87;p5"/>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88" name="Google Shape;88;p5"/>
          <p:cNvSpPr txBox="1">
            <a:spLocks noGrp="1"/>
          </p:cNvSpPr>
          <p:nvPr>
            <p:ph type="body" idx="1"/>
          </p:nvPr>
        </p:nvSpPr>
        <p:spPr>
          <a:xfrm>
            <a:off x="609600" y="2209800"/>
            <a:ext cx="6851600" cy="4241200"/>
          </a:xfrm>
          <a:prstGeom prst="rect">
            <a:avLst/>
          </a:prstGeom>
        </p:spPr>
        <p:txBody>
          <a:bodyPr spcFirstLastPara="1" wrap="square" lIns="91425" tIns="91425" rIns="91425" bIns="91425"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grpSp>
        <p:nvGrpSpPr>
          <p:cNvPr id="89" name="Google Shape;89;p5"/>
          <p:cNvGrpSpPr/>
          <p:nvPr/>
        </p:nvGrpSpPr>
        <p:grpSpPr>
          <a:xfrm>
            <a:off x="8562987" y="-83"/>
            <a:ext cx="2203300" cy="3027000"/>
            <a:chOff x="0" y="855663"/>
            <a:chExt cx="1652475" cy="2270250"/>
          </a:xfrm>
        </p:grpSpPr>
        <p:sp>
          <p:nvSpPr>
            <p:cNvPr id="90" name="Google Shape;90;p5"/>
            <p:cNvSpPr/>
            <p:nvPr/>
          </p:nvSpPr>
          <p:spPr>
            <a:xfrm>
              <a:off x="277813" y="2616200"/>
              <a:ext cx="230100" cy="20700"/>
            </a:xfrm>
            <a:custGeom>
              <a:avLst/>
              <a:gdLst/>
              <a:ahLst/>
              <a:cxnLst/>
              <a:rect l="l" t="t" r="r" b="b"/>
              <a:pathLst>
                <a:path w="120000" h="120000" extrusionOk="0">
                  <a:moveTo>
                    <a:pt x="111627" y="0"/>
                  </a:moveTo>
                  <a:cubicBezTo>
                    <a:pt x="5581" y="0"/>
                    <a:pt x="5581" y="0"/>
                    <a:pt x="5581" y="0"/>
                  </a:cubicBezTo>
                  <a:cubicBezTo>
                    <a:pt x="2790" y="0"/>
                    <a:pt x="0" y="30000"/>
                    <a:pt x="0" y="60000"/>
                  </a:cubicBezTo>
                  <a:cubicBezTo>
                    <a:pt x="0" y="90000"/>
                    <a:pt x="2790" y="120000"/>
                    <a:pt x="5581" y="120000"/>
                  </a:cubicBezTo>
                  <a:cubicBezTo>
                    <a:pt x="111627" y="120000"/>
                    <a:pt x="111627" y="120000"/>
                    <a:pt x="111627" y="120000"/>
                  </a:cubicBezTo>
                  <a:cubicBezTo>
                    <a:pt x="117209" y="120000"/>
                    <a:pt x="120000" y="90000"/>
                    <a:pt x="120000" y="60000"/>
                  </a:cubicBezTo>
                  <a:cubicBezTo>
                    <a:pt x="120000" y="30000"/>
                    <a:pt x="117209" y="0"/>
                    <a:pt x="1116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1" name="Google Shape;91;p5"/>
            <p:cNvSpPr/>
            <p:nvPr/>
          </p:nvSpPr>
          <p:spPr>
            <a:xfrm>
              <a:off x="0" y="2208213"/>
              <a:ext cx="1257300" cy="917700"/>
            </a:xfrm>
            <a:custGeom>
              <a:avLst/>
              <a:gdLst/>
              <a:ahLst/>
              <a:cxnLst/>
              <a:rect l="l" t="t" r="r" b="b"/>
              <a:pathLst>
                <a:path w="120000" h="120000" extrusionOk="0">
                  <a:moveTo>
                    <a:pt x="118978" y="0"/>
                  </a:moveTo>
                  <a:cubicBezTo>
                    <a:pt x="69446" y="0"/>
                    <a:pt x="69446" y="0"/>
                    <a:pt x="69446" y="0"/>
                  </a:cubicBezTo>
                  <a:cubicBezTo>
                    <a:pt x="69446" y="3508"/>
                    <a:pt x="69446" y="3508"/>
                    <a:pt x="69446" y="3508"/>
                  </a:cubicBezTo>
                  <a:cubicBezTo>
                    <a:pt x="117446" y="3508"/>
                    <a:pt x="117446" y="3508"/>
                    <a:pt x="117446" y="3508"/>
                  </a:cubicBezTo>
                  <a:cubicBezTo>
                    <a:pt x="117446" y="105964"/>
                    <a:pt x="117446" y="105964"/>
                    <a:pt x="117446" y="105964"/>
                  </a:cubicBezTo>
                  <a:cubicBezTo>
                    <a:pt x="111829" y="105964"/>
                    <a:pt x="111829" y="105964"/>
                    <a:pt x="111829" y="105964"/>
                  </a:cubicBezTo>
                  <a:cubicBezTo>
                    <a:pt x="111829" y="13333"/>
                    <a:pt x="111829" y="13333"/>
                    <a:pt x="111829" y="13333"/>
                  </a:cubicBezTo>
                  <a:cubicBezTo>
                    <a:pt x="111829" y="12631"/>
                    <a:pt x="111319" y="11929"/>
                    <a:pt x="110297" y="11929"/>
                  </a:cubicBezTo>
                  <a:cubicBezTo>
                    <a:pt x="69446" y="11929"/>
                    <a:pt x="69446" y="11929"/>
                    <a:pt x="69446" y="11929"/>
                  </a:cubicBezTo>
                  <a:cubicBezTo>
                    <a:pt x="69446" y="15438"/>
                    <a:pt x="69446" y="15438"/>
                    <a:pt x="69446" y="15438"/>
                  </a:cubicBezTo>
                  <a:cubicBezTo>
                    <a:pt x="109276" y="15438"/>
                    <a:pt x="109276" y="15438"/>
                    <a:pt x="109276" y="15438"/>
                  </a:cubicBezTo>
                  <a:cubicBezTo>
                    <a:pt x="109276" y="116491"/>
                    <a:pt x="109276" y="116491"/>
                    <a:pt x="109276" y="116491"/>
                  </a:cubicBezTo>
                  <a:cubicBezTo>
                    <a:pt x="2553" y="116491"/>
                    <a:pt x="2553" y="116491"/>
                    <a:pt x="2553" y="116491"/>
                  </a:cubicBezTo>
                  <a:cubicBezTo>
                    <a:pt x="2553" y="15438"/>
                    <a:pt x="2553" y="15438"/>
                    <a:pt x="2553" y="15438"/>
                  </a:cubicBezTo>
                  <a:cubicBezTo>
                    <a:pt x="21446" y="15438"/>
                    <a:pt x="21446" y="15438"/>
                    <a:pt x="21446" y="15438"/>
                  </a:cubicBezTo>
                  <a:cubicBezTo>
                    <a:pt x="20936" y="14035"/>
                    <a:pt x="20425" y="13333"/>
                    <a:pt x="20425" y="11929"/>
                  </a:cubicBezTo>
                  <a:cubicBezTo>
                    <a:pt x="10723" y="11929"/>
                    <a:pt x="10723" y="11929"/>
                    <a:pt x="10723" y="11929"/>
                  </a:cubicBezTo>
                  <a:cubicBezTo>
                    <a:pt x="10723" y="3508"/>
                    <a:pt x="10723" y="3508"/>
                    <a:pt x="10723" y="3508"/>
                  </a:cubicBezTo>
                  <a:cubicBezTo>
                    <a:pt x="19914" y="3508"/>
                    <a:pt x="19914" y="3508"/>
                    <a:pt x="19914" y="3508"/>
                  </a:cubicBezTo>
                  <a:cubicBezTo>
                    <a:pt x="19914" y="0"/>
                    <a:pt x="19914" y="0"/>
                    <a:pt x="19914" y="0"/>
                  </a:cubicBezTo>
                  <a:cubicBezTo>
                    <a:pt x="9191" y="0"/>
                    <a:pt x="9191" y="0"/>
                    <a:pt x="9191" y="0"/>
                  </a:cubicBezTo>
                  <a:cubicBezTo>
                    <a:pt x="8680" y="0"/>
                    <a:pt x="8170" y="1403"/>
                    <a:pt x="8170" y="2105"/>
                  </a:cubicBezTo>
                  <a:cubicBezTo>
                    <a:pt x="8170" y="11929"/>
                    <a:pt x="8170" y="11929"/>
                    <a:pt x="8170" y="11929"/>
                  </a:cubicBezTo>
                  <a:cubicBezTo>
                    <a:pt x="1021" y="11929"/>
                    <a:pt x="1021" y="11929"/>
                    <a:pt x="1021" y="11929"/>
                  </a:cubicBezTo>
                  <a:cubicBezTo>
                    <a:pt x="510" y="11929"/>
                    <a:pt x="0" y="12631"/>
                    <a:pt x="0" y="13333"/>
                  </a:cubicBezTo>
                  <a:cubicBezTo>
                    <a:pt x="0" y="118596"/>
                    <a:pt x="0" y="118596"/>
                    <a:pt x="0" y="118596"/>
                  </a:cubicBezTo>
                  <a:cubicBezTo>
                    <a:pt x="0" y="119298"/>
                    <a:pt x="510" y="120000"/>
                    <a:pt x="1021" y="120000"/>
                  </a:cubicBezTo>
                  <a:cubicBezTo>
                    <a:pt x="110297" y="120000"/>
                    <a:pt x="110297" y="120000"/>
                    <a:pt x="110297" y="120000"/>
                  </a:cubicBezTo>
                  <a:cubicBezTo>
                    <a:pt x="111319" y="120000"/>
                    <a:pt x="111829" y="119298"/>
                    <a:pt x="111829" y="118596"/>
                  </a:cubicBezTo>
                  <a:cubicBezTo>
                    <a:pt x="111829" y="108771"/>
                    <a:pt x="111829" y="108771"/>
                    <a:pt x="111829" y="108771"/>
                  </a:cubicBezTo>
                  <a:cubicBezTo>
                    <a:pt x="118978" y="108771"/>
                    <a:pt x="118978" y="108771"/>
                    <a:pt x="118978" y="108771"/>
                  </a:cubicBezTo>
                  <a:cubicBezTo>
                    <a:pt x="119489" y="108771"/>
                    <a:pt x="120000" y="108070"/>
                    <a:pt x="120000" y="107368"/>
                  </a:cubicBezTo>
                  <a:cubicBezTo>
                    <a:pt x="120000" y="2105"/>
                    <a:pt x="120000" y="2105"/>
                    <a:pt x="120000" y="2105"/>
                  </a:cubicBezTo>
                  <a:cubicBezTo>
                    <a:pt x="120000" y="1403"/>
                    <a:pt x="119489" y="0"/>
                    <a:pt x="118978"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2" name="Google Shape;92;p5"/>
            <p:cNvSpPr/>
            <p:nvPr/>
          </p:nvSpPr>
          <p:spPr>
            <a:xfrm>
              <a:off x="133350" y="2701925"/>
              <a:ext cx="374700" cy="22200"/>
            </a:xfrm>
            <a:custGeom>
              <a:avLst/>
              <a:gdLst/>
              <a:ahLst/>
              <a:cxnLst/>
              <a:rect l="l" t="t" r="r" b="b"/>
              <a:pathLst>
                <a:path w="120000" h="120000" extrusionOk="0">
                  <a:moveTo>
                    <a:pt x="114857" y="0"/>
                  </a:moveTo>
                  <a:cubicBezTo>
                    <a:pt x="3428" y="0"/>
                    <a:pt x="3428" y="0"/>
                    <a:pt x="3428" y="0"/>
                  </a:cubicBezTo>
                  <a:cubicBezTo>
                    <a:pt x="1714" y="0"/>
                    <a:pt x="0" y="30000"/>
                    <a:pt x="0" y="60000"/>
                  </a:cubicBezTo>
                  <a:cubicBezTo>
                    <a:pt x="0" y="90000"/>
                    <a:pt x="1714" y="120000"/>
                    <a:pt x="3428" y="120000"/>
                  </a:cubicBezTo>
                  <a:cubicBezTo>
                    <a:pt x="114857" y="120000"/>
                    <a:pt x="114857" y="120000"/>
                    <a:pt x="114857" y="120000"/>
                  </a:cubicBezTo>
                  <a:cubicBezTo>
                    <a:pt x="118285" y="120000"/>
                    <a:pt x="120000" y="90000"/>
                    <a:pt x="120000" y="60000"/>
                  </a:cubicBezTo>
                  <a:cubicBezTo>
                    <a:pt x="120000" y="30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3" name="Google Shape;93;p5"/>
            <p:cNvSpPr/>
            <p:nvPr/>
          </p:nvSpPr>
          <p:spPr>
            <a:xfrm>
              <a:off x="133350" y="295910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4" name="Google Shape;94;p5"/>
            <p:cNvSpPr/>
            <p:nvPr/>
          </p:nvSpPr>
          <p:spPr>
            <a:xfrm>
              <a:off x="133350" y="2787650"/>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72000"/>
                    <a:pt x="1714" y="120000"/>
                    <a:pt x="3428" y="120000"/>
                  </a:cubicBezTo>
                  <a:cubicBezTo>
                    <a:pt x="114857" y="120000"/>
                    <a:pt x="114857" y="120000"/>
                    <a:pt x="114857" y="120000"/>
                  </a:cubicBezTo>
                  <a:cubicBezTo>
                    <a:pt x="118285" y="120000"/>
                    <a:pt x="120000" y="72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5" name="Google Shape;95;p5"/>
            <p:cNvSpPr/>
            <p:nvPr/>
          </p:nvSpPr>
          <p:spPr>
            <a:xfrm>
              <a:off x="133350" y="2873375"/>
              <a:ext cx="374700" cy="27000"/>
            </a:xfrm>
            <a:custGeom>
              <a:avLst/>
              <a:gdLst/>
              <a:ahLst/>
              <a:cxnLst/>
              <a:rect l="l" t="t" r="r" b="b"/>
              <a:pathLst>
                <a:path w="120000" h="120000" extrusionOk="0">
                  <a:moveTo>
                    <a:pt x="114857" y="0"/>
                  </a:moveTo>
                  <a:cubicBezTo>
                    <a:pt x="3428" y="0"/>
                    <a:pt x="3428" y="0"/>
                    <a:pt x="3428" y="0"/>
                  </a:cubicBezTo>
                  <a:cubicBezTo>
                    <a:pt x="1714" y="0"/>
                    <a:pt x="0" y="24000"/>
                    <a:pt x="0" y="48000"/>
                  </a:cubicBezTo>
                  <a:cubicBezTo>
                    <a:pt x="0" y="96000"/>
                    <a:pt x="1714" y="120000"/>
                    <a:pt x="3428" y="120000"/>
                  </a:cubicBezTo>
                  <a:cubicBezTo>
                    <a:pt x="114857" y="120000"/>
                    <a:pt x="114857" y="120000"/>
                    <a:pt x="114857" y="120000"/>
                  </a:cubicBezTo>
                  <a:cubicBezTo>
                    <a:pt x="118285" y="120000"/>
                    <a:pt x="120000" y="96000"/>
                    <a:pt x="120000" y="48000"/>
                  </a:cubicBezTo>
                  <a:cubicBezTo>
                    <a:pt x="120000" y="24000"/>
                    <a:pt x="118285" y="0"/>
                    <a:pt x="11485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6" name="Google Shape;96;p5"/>
            <p:cNvSpPr/>
            <p:nvPr/>
          </p:nvSpPr>
          <p:spPr>
            <a:xfrm>
              <a:off x="598488" y="2616200"/>
              <a:ext cx="444600" cy="376200"/>
            </a:xfrm>
            <a:custGeom>
              <a:avLst/>
              <a:gdLst/>
              <a:ahLst/>
              <a:cxnLst/>
              <a:rect l="l" t="t" r="r" b="b"/>
              <a:pathLst>
                <a:path w="120000" h="120000" extrusionOk="0">
                  <a:moveTo>
                    <a:pt x="117108" y="0"/>
                  </a:moveTo>
                  <a:cubicBezTo>
                    <a:pt x="92530" y="0"/>
                    <a:pt x="92530" y="0"/>
                    <a:pt x="92530" y="0"/>
                  </a:cubicBezTo>
                  <a:cubicBezTo>
                    <a:pt x="91084" y="0"/>
                    <a:pt x="89638" y="1714"/>
                    <a:pt x="89638" y="3428"/>
                  </a:cubicBezTo>
                  <a:cubicBezTo>
                    <a:pt x="89638" y="32571"/>
                    <a:pt x="89638" y="32571"/>
                    <a:pt x="89638" y="32571"/>
                  </a:cubicBezTo>
                  <a:cubicBezTo>
                    <a:pt x="89638" y="34285"/>
                    <a:pt x="91084" y="36000"/>
                    <a:pt x="92530" y="36000"/>
                  </a:cubicBezTo>
                  <a:cubicBezTo>
                    <a:pt x="99759" y="36000"/>
                    <a:pt x="99759" y="36000"/>
                    <a:pt x="99759" y="36000"/>
                  </a:cubicBezTo>
                  <a:cubicBezTo>
                    <a:pt x="99759" y="58285"/>
                    <a:pt x="99759" y="58285"/>
                    <a:pt x="99759" y="58285"/>
                  </a:cubicBezTo>
                  <a:cubicBezTo>
                    <a:pt x="65060" y="58285"/>
                    <a:pt x="65060" y="58285"/>
                    <a:pt x="65060" y="58285"/>
                  </a:cubicBezTo>
                  <a:cubicBezTo>
                    <a:pt x="65060" y="36000"/>
                    <a:pt x="65060" y="36000"/>
                    <a:pt x="65060" y="36000"/>
                  </a:cubicBezTo>
                  <a:cubicBezTo>
                    <a:pt x="72289" y="36000"/>
                    <a:pt x="72289" y="36000"/>
                    <a:pt x="72289" y="36000"/>
                  </a:cubicBezTo>
                  <a:cubicBezTo>
                    <a:pt x="73734" y="36000"/>
                    <a:pt x="75180" y="34285"/>
                    <a:pt x="75180" y="32571"/>
                  </a:cubicBezTo>
                  <a:cubicBezTo>
                    <a:pt x="75180" y="3428"/>
                    <a:pt x="75180" y="3428"/>
                    <a:pt x="75180" y="3428"/>
                  </a:cubicBezTo>
                  <a:cubicBezTo>
                    <a:pt x="75180" y="1714"/>
                    <a:pt x="73734" y="0"/>
                    <a:pt x="72289" y="0"/>
                  </a:cubicBezTo>
                  <a:cubicBezTo>
                    <a:pt x="47710" y="0"/>
                    <a:pt x="47710" y="0"/>
                    <a:pt x="47710" y="0"/>
                  </a:cubicBezTo>
                  <a:cubicBezTo>
                    <a:pt x="46265" y="0"/>
                    <a:pt x="44819" y="1714"/>
                    <a:pt x="44819" y="3428"/>
                  </a:cubicBezTo>
                  <a:cubicBezTo>
                    <a:pt x="44819" y="32571"/>
                    <a:pt x="44819" y="32571"/>
                    <a:pt x="44819" y="32571"/>
                  </a:cubicBezTo>
                  <a:cubicBezTo>
                    <a:pt x="44819" y="34285"/>
                    <a:pt x="46265" y="36000"/>
                    <a:pt x="47710" y="36000"/>
                  </a:cubicBezTo>
                  <a:cubicBezTo>
                    <a:pt x="59277" y="36000"/>
                    <a:pt x="59277" y="36000"/>
                    <a:pt x="59277" y="36000"/>
                  </a:cubicBezTo>
                  <a:cubicBezTo>
                    <a:pt x="59277" y="58285"/>
                    <a:pt x="59277" y="58285"/>
                    <a:pt x="59277" y="58285"/>
                  </a:cubicBezTo>
                  <a:cubicBezTo>
                    <a:pt x="20240" y="58285"/>
                    <a:pt x="20240" y="58285"/>
                    <a:pt x="20240" y="58285"/>
                  </a:cubicBezTo>
                  <a:cubicBezTo>
                    <a:pt x="20240" y="36000"/>
                    <a:pt x="20240" y="36000"/>
                    <a:pt x="20240" y="36000"/>
                  </a:cubicBezTo>
                  <a:cubicBezTo>
                    <a:pt x="27469" y="36000"/>
                    <a:pt x="27469" y="36000"/>
                    <a:pt x="27469" y="36000"/>
                  </a:cubicBezTo>
                  <a:cubicBezTo>
                    <a:pt x="28915" y="36000"/>
                    <a:pt x="30361" y="34285"/>
                    <a:pt x="30361" y="32571"/>
                  </a:cubicBezTo>
                  <a:cubicBezTo>
                    <a:pt x="30361" y="3428"/>
                    <a:pt x="30361" y="3428"/>
                    <a:pt x="30361" y="3428"/>
                  </a:cubicBezTo>
                  <a:cubicBezTo>
                    <a:pt x="30361" y="1714"/>
                    <a:pt x="28915" y="0"/>
                    <a:pt x="27469" y="0"/>
                  </a:cubicBezTo>
                  <a:cubicBezTo>
                    <a:pt x="2891" y="0"/>
                    <a:pt x="2891" y="0"/>
                    <a:pt x="2891" y="0"/>
                  </a:cubicBezTo>
                  <a:cubicBezTo>
                    <a:pt x="1445" y="0"/>
                    <a:pt x="0" y="1714"/>
                    <a:pt x="0" y="3428"/>
                  </a:cubicBezTo>
                  <a:cubicBezTo>
                    <a:pt x="0" y="32571"/>
                    <a:pt x="0" y="32571"/>
                    <a:pt x="0" y="32571"/>
                  </a:cubicBezTo>
                  <a:cubicBezTo>
                    <a:pt x="0" y="34285"/>
                    <a:pt x="1445" y="36000"/>
                    <a:pt x="2891" y="36000"/>
                  </a:cubicBezTo>
                  <a:cubicBezTo>
                    <a:pt x="14457" y="36000"/>
                    <a:pt x="14457" y="36000"/>
                    <a:pt x="14457" y="36000"/>
                  </a:cubicBezTo>
                  <a:cubicBezTo>
                    <a:pt x="14457" y="61714"/>
                    <a:pt x="14457" y="61714"/>
                    <a:pt x="14457" y="61714"/>
                  </a:cubicBezTo>
                  <a:cubicBezTo>
                    <a:pt x="14457" y="63428"/>
                    <a:pt x="15903" y="65142"/>
                    <a:pt x="17349" y="65142"/>
                  </a:cubicBezTo>
                  <a:cubicBezTo>
                    <a:pt x="59277" y="65142"/>
                    <a:pt x="59277" y="65142"/>
                    <a:pt x="59277" y="65142"/>
                  </a:cubicBezTo>
                  <a:cubicBezTo>
                    <a:pt x="59277" y="89142"/>
                    <a:pt x="59277" y="89142"/>
                    <a:pt x="59277" y="89142"/>
                  </a:cubicBezTo>
                  <a:cubicBezTo>
                    <a:pt x="23132" y="89142"/>
                    <a:pt x="23132" y="89142"/>
                    <a:pt x="23132" y="89142"/>
                  </a:cubicBezTo>
                  <a:cubicBezTo>
                    <a:pt x="21686" y="89142"/>
                    <a:pt x="20240" y="90857"/>
                    <a:pt x="20240" y="92571"/>
                  </a:cubicBezTo>
                  <a:cubicBezTo>
                    <a:pt x="20240" y="116571"/>
                    <a:pt x="20240" y="116571"/>
                    <a:pt x="20240" y="116571"/>
                  </a:cubicBezTo>
                  <a:cubicBezTo>
                    <a:pt x="20240" y="118285"/>
                    <a:pt x="21686" y="120000"/>
                    <a:pt x="23132" y="120000"/>
                  </a:cubicBezTo>
                  <a:cubicBezTo>
                    <a:pt x="96867" y="120000"/>
                    <a:pt x="96867" y="120000"/>
                    <a:pt x="96867" y="120000"/>
                  </a:cubicBezTo>
                  <a:cubicBezTo>
                    <a:pt x="98313" y="120000"/>
                    <a:pt x="99759" y="118285"/>
                    <a:pt x="99759" y="116571"/>
                  </a:cubicBezTo>
                  <a:cubicBezTo>
                    <a:pt x="99759" y="92571"/>
                    <a:pt x="99759" y="92571"/>
                    <a:pt x="99759" y="92571"/>
                  </a:cubicBezTo>
                  <a:cubicBezTo>
                    <a:pt x="99759" y="90857"/>
                    <a:pt x="98313" y="89142"/>
                    <a:pt x="96867" y="89142"/>
                  </a:cubicBezTo>
                  <a:cubicBezTo>
                    <a:pt x="65060" y="89142"/>
                    <a:pt x="65060" y="89142"/>
                    <a:pt x="65060" y="89142"/>
                  </a:cubicBezTo>
                  <a:cubicBezTo>
                    <a:pt x="65060" y="65142"/>
                    <a:pt x="65060" y="65142"/>
                    <a:pt x="65060" y="65142"/>
                  </a:cubicBezTo>
                  <a:cubicBezTo>
                    <a:pt x="102650" y="65142"/>
                    <a:pt x="102650" y="65142"/>
                    <a:pt x="102650" y="65142"/>
                  </a:cubicBezTo>
                  <a:cubicBezTo>
                    <a:pt x="104096" y="65142"/>
                    <a:pt x="105542" y="63428"/>
                    <a:pt x="105542" y="61714"/>
                  </a:cubicBezTo>
                  <a:cubicBezTo>
                    <a:pt x="105542" y="36000"/>
                    <a:pt x="105542" y="36000"/>
                    <a:pt x="105542" y="36000"/>
                  </a:cubicBezTo>
                  <a:cubicBezTo>
                    <a:pt x="117108" y="36000"/>
                    <a:pt x="117108" y="36000"/>
                    <a:pt x="117108" y="36000"/>
                  </a:cubicBezTo>
                  <a:cubicBezTo>
                    <a:pt x="118554" y="36000"/>
                    <a:pt x="119999" y="34285"/>
                    <a:pt x="119999" y="32571"/>
                  </a:cubicBezTo>
                  <a:cubicBezTo>
                    <a:pt x="119999" y="3428"/>
                    <a:pt x="119999" y="3428"/>
                    <a:pt x="119999" y="3428"/>
                  </a:cubicBezTo>
                  <a:cubicBezTo>
                    <a:pt x="119999" y="1714"/>
                    <a:pt x="118554" y="0"/>
                    <a:pt x="117108" y="0"/>
                  </a:cubicBezTo>
                  <a:close/>
                  <a:moveTo>
                    <a:pt x="50602" y="29142"/>
                  </a:moveTo>
                  <a:cubicBezTo>
                    <a:pt x="50602" y="6857"/>
                    <a:pt x="50602" y="6857"/>
                    <a:pt x="50602" y="6857"/>
                  </a:cubicBezTo>
                  <a:cubicBezTo>
                    <a:pt x="69397" y="6857"/>
                    <a:pt x="69397" y="6857"/>
                    <a:pt x="69397" y="6857"/>
                  </a:cubicBezTo>
                  <a:cubicBezTo>
                    <a:pt x="69397" y="29142"/>
                    <a:pt x="69397" y="29142"/>
                    <a:pt x="69397" y="29142"/>
                  </a:cubicBezTo>
                  <a:cubicBezTo>
                    <a:pt x="65060" y="29142"/>
                    <a:pt x="65060" y="29142"/>
                    <a:pt x="65060" y="29142"/>
                  </a:cubicBezTo>
                  <a:cubicBezTo>
                    <a:pt x="59277" y="29142"/>
                    <a:pt x="59277" y="29142"/>
                    <a:pt x="59277" y="29142"/>
                  </a:cubicBezTo>
                  <a:lnTo>
                    <a:pt x="50602" y="29142"/>
                  </a:lnTo>
                  <a:close/>
                  <a:moveTo>
                    <a:pt x="5783" y="29142"/>
                  </a:moveTo>
                  <a:cubicBezTo>
                    <a:pt x="5783" y="6857"/>
                    <a:pt x="5783" y="6857"/>
                    <a:pt x="5783" y="6857"/>
                  </a:cubicBezTo>
                  <a:cubicBezTo>
                    <a:pt x="24578" y="6857"/>
                    <a:pt x="24578" y="6857"/>
                    <a:pt x="24578" y="6857"/>
                  </a:cubicBezTo>
                  <a:cubicBezTo>
                    <a:pt x="24578" y="29142"/>
                    <a:pt x="24578" y="29142"/>
                    <a:pt x="24578" y="29142"/>
                  </a:cubicBezTo>
                  <a:cubicBezTo>
                    <a:pt x="20240" y="29142"/>
                    <a:pt x="20240" y="29142"/>
                    <a:pt x="20240" y="29142"/>
                  </a:cubicBezTo>
                  <a:cubicBezTo>
                    <a:pt x="14457" y="29142"/>
                    <a:pt x="14457" y="29142"/>
                    <a:pt x="14457" y="29142"/>
                  </a:cubicBezTo>
                  <a:lnTo>
                    <a:pt x="5783" y="29142"/>
                  </a:lnTo>
                  <a:close/>
                  <a:moveTo>
                    <a:pt x="93975" y="96000"/>
                  </a:moveTo>
                  <a:cubicBezTo>
                    <a:pt x="93975" y="113142"/>
                    <a:pt x="93975" y="113142"/>
                    <a:pt x="93975" y="113142"/>
                  </a:cubicBezTo>
                  <a:cubicBezTo>
                    <a:pt x="26024" y="113142"/>
                    <a:pt x="26024" y="113142"/>
                    <a:pt x="26024" y="113142"/>
                  </a:cubicBezTo>
                  <a:cubicBezTo>
                    <a:pt x="26024" y="96000"/>
                    <a:pt x="26024" y="96000"/>
                    <a:pt x="26024" y="96000"/>
                  </a:cubicBezTo>
                  <a:cubicBezTo>
                    <a:pt x="59277" y="96000"/>
                    <a:pt x="59277" y="96000"/>
                    <a:pt x="59277" y="96000"/>
                  </a:cubicBezTo>
                  <a:cubicBezTo>
                    <a:pt x="65060" y="96000"/>
                    <a:pt x="65060" y="96000"/>
                    <a:pt x="65060" y="96000"/>
                  </a:cubicBezTo>
                  <a:lnTo>
                    <a:pt x="93975" y="96000"/>
                  </a:lnTo>
                  <a:close/>
                  <a:moveTo>
                    <a:pt x="114216" y="29142"/>
                  </a:moveTo>
                  <a:cubicBezTo>
                    <a:pt x="105542" y="29142"/>
                    <a:pt x="105542" y="29142"/>
                    <a:pt x="105542" y="29142"/>
                  </a:cubicBezTo>
                  <a:cubicBezTo>
                    <a:pt x="99759" y="29142"/>
                    <a:pt x="99759" y="29142"/>
                    <a:pt x="99759" y="29142"/>
                  </a:cubicBezTo>
                  <a:cubicBezTo>
                    <a:pt x="95421" y="29142"/>
                    <a:pt x="95421" y="29142"/>
                    <a:pt x="95421" y="29142"/>
                  </a:cubicBezTo>
                  <a:cubicBezTo>
                    <a:pt x="95421" y="6857"/>
                    <a:pt x="95421" y="6857"/>
                    <a:pt x="95421" y="6857"/>
                  </a:cubicBezTo>
                  <a:cubicBezTo>
                    <a:pt x="114216" y="6857"/>
                    <a:pt x="114216" y="6857"/>
                    <a:pt x="114216" y="6857"/>
                  </a:cubicBezTo>
                  <a:lnTo>
                    <a:pt x="114216" y="29142"/>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7" name="Google Shape;97;p5"/>
            <p:cNvSpPr/>
            <p:nvPr/>
          </p:nvSpPr>
          <p:spPr>
            <a:xfrm>
              <a:off x="1476375" y="2262188"/>
              <a:ext cx="176100" cy="723900"/>
            </a:xfrm>
            <a:custGeom>
              <a:avLst/>
              <a:gdLst/>
              <a:ahLst/>
              <a:cxnLst/>
              <a:rect l="l" t="t" r="r" b="b"/>
              <a:pathLst>
                <a:path w="120000" h="120000" extrusionOk="0">
                  <a:moveTo>
                    <a:pt x="112727" y="68444"/>
                  </a:moveTo>
                  <a:cubicBezTo>
                    <a:pt x="109090" y="68444"/>
                    <a:pt x="105454" y="69333"/>
                    <a:pt x="105454" y="70222"/>
                  </a:cubicBezTo>
                  <a:cubicBezTo>
                    <a:pt x="105454" y="104888"/>
                    <a:pt x="105454" y="104888"/>
                    <a:pt x="105454" y="104888"/>
                  </a:cubicBezTo>
                  <a:cubicBezTo>
                    <a:pt x="105454" y="107555"/>
                    <a:pt x="98181" y="110222"/>
                    <a:pt x="87272" y="111111"/>
                  </a:cubicBezTo>
                  <a:cubicBezTo>
                    <a:pt x="87272" y="83555"/>
                    <a:pt x="87272" y="83555"/>
                    <a:pt x="87272" y="83555"/>
                  </a:cubicBezTo>
                  <a:cubicBezTo>
                    <a:pt x="87272" y="83555"/>
                    <a:pt x="87272" y="83555"/>
                    <a:pt x="87272" y="83555"/>
                  </a:cubicBezTo>
                  <a:cubicBezTo>
                    <a:pt x="87272" y="24000"/>
                    <a:pt x="87272" y="24000"/>
                    <a:pt x="87272" y="24000"/>
                  </a:cubicBezTo>
                  <a:cubicBezTo>
                    <a:pt x="87272" y="24000"/>
                    <a:pt x="87272" y="24000"/>
                    <a:pt x="87272" y="23111"/>
                  </a:cubicBezTo>
                  <a:cubicBezTo>
                    <a:pt x="87272" y="23111"/>
                    <a:pt x="87272" y="23111"/>
                    <a:pt x="87272" y="23111"/>
                  </a:cubicBezTo>
                  <a:cubicBezTo>
                    <a:pt x="87272" y="23111"/>
                    <a:pt x="87272" y="23111"/>
                    <a:pt x="87272" y="23111"/>
                  </a:cubicBezTo>
                  <a:cubicBezTo>
                    <a:pt x="87272" y="23111"/>
                    <a:pt x="87272" y="23111"/>
                    <a:pt x="87272" y="23111"/>
                  </a:cubicBezTo>
                  <a:cubicBezTo>
                    <a:pt x="50909" y="1777"/>
                    <a:pt x="50909" y="1777"/>
                    <a:pt x="50909" y="1777"/>
                  </a:cubicBezTo>
                  <a:cubicBezTo>
                    <a:pt x="50909" y="888"/>
                    <a:pt x="47272" y="0"/>
                    <a:pt x="43636" y="0"/>
                  </a:cubicBezTo>
                  <a:cubicBezTo>
                    <a:pt x="40000" y="0"/>
                    <a:pt x="36363" y="888"/>
                    <a:pt x="36363" y="1777"/>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3111"/>
                    <a:pt x="0" y="23111"/>
                    <a:pt x="0" y="23111"/>
                  </a:cubicBezTo>
                  <a:cubicBezTo>
                    <a:pt x="0" y="24000"/>
                    <a:pt x="0" y="24000"/>
                    <a:pt x="0" y="24000"/>
                  </a:cubicBezTo>
                  <a:cubicBezTo>
                    <a:pt x="0" y="83555"/>
                    <a:pt x="0" y="83555"/>
                    <a:pt x="0" y="83555"/>
                  </a:cubicBezTo>
                  <a:cubicBezTo>
                    <a:pt x="0" y="117333"/>
                    <a:pt x="0" y="117333"/>
                    <a:pt x="0" y="117333"/>
                  </a:cubicBezTo>
                  <a:cubicBezTo>
                    <a:pt x="0" y="118222"/>
                    <a:pt x="0" y="119111"/>
                    <a:pt x="3636" y="119111"/>
                  </a:cubicBezTo>
                  <a:cubicBezTo>
                    <a:pt x="3636" y="119111"/>
                    <a:pt x="7272" y="120000"/>
                    <a:pt x="7272" y="120000"/>
                  </a:cubicBezTo>
                  <a:cubicBezTo>
                    <a:pt x="76363" y="120000"/>
                    <a:pt x="76363" y="120000"/>
                    <a:pt x="76363" y="120000"/>
                  </a:cubicBezTo>
                  <a:cubicBezTo>
                    <a:pt x="83636" y="120000"/>
                    <a:pt x="87272" y="119111"/>
                    <a:pt x="87272" y="117333"/>
                  </a:cubicBezTo>
                  <a:cubicBezTo>
                    <a:pt x="87272" y="115555"/>
                    <a:pt x="87272" y="115555"/>
                    <a:pt x="87272" y="115555"/>
                  </a:cubicBezTo>
                  <a:cubicBezTo>
                    <a:pt x="105454" y="114666"/>
                    <a:pt x="120000" y="110222"/>
                    <a:pt x="120000" y="104888"/>
                  </a:cubicBezTo>
                  <a:cubicBezTo>
                    <a:pt x="120000" y="70222"/>
                    <a:pt x="120000" y="70222"/>
                    <a:pt x="120000" y="70222"/>
                  </a:cubicBezTo>
                  <a:cubicBezTo>
                    <a:pt x="120000" y="69333"/>
                    <a:pt x="116363" y="68444"/>
                    <a:pt x="112727" y="68444"/>
                  </a:cubicBezTo>
                  <a:close/>
                  <a:moveTo>
                    <a:pt x="69090" y="80888"/>
                  </a:moveTo>
                  <a:cubicBezTo>
                    <a:pt x="18181" y="80888"/>
                    <a:pt x="18181" y="80888"/>
                    <a:pt x="18181" y="80888"/>
                  </a:cubicBezTo>
                  <a:cubicBezTo>
                    <a:pt x="18181" y="25777"/>
                    <a:pt x="18181" y="25777"/>
                    <a:pt x="18181" y="25777"/>
                  </a:cubicBezTo>
                  <a:cubicBezTo>
                    <a:pt x="69090" y="25777"/>
                    <a:pt x="69090" y="25777"/>
                    <a:pt x="69090" y="25777"/>
                  </a:cubicBezTo>
                  <a:lnTo>
                    <a:pt x="69090" y="80888"/>
                  </a:lnTo>
                  <a:close/>
                  <a:moveTo>
                    <a:pt x="43636" y="8000"/>
                  </a:moveTo>
                  <a:cubicBezTo>
                    <a:pt x="65454" y="21333"/>
                    <a:pt x="65454" y="21333"/>
                    <a:pt x="65454" y="21333"/>
                  </a:cubicBezTo>
                  <a:cubicBezTo>
                    <a:pt x="21818" y="21333"/>
                    <a:pt x="21818" y="21333"/>
                    <a:pt x="21818" y="21333"/>
                  </a:cubicBezTo>
                  <a:lnTo>
                    <a:pt x="43636" y="8000"/>
                  </a:lnTo>
                  <a:close/>
                  <a:moveTo>
                    <a:pt x="18181" y="115555"/>
                  </a:moveTo>
                  <a:cubicBezTo>
                    <a:pt x="18181" y="85333"/>
                    <a:pt x="18181" y="85333"/>
                    <a:pt x="18181" y="85333"/>
                  </a:cubicBezTo>
                  <a:cubicBezTo>
                    <a:pt x="69090" y="85333"/>
                    <a:pt x="69090" y="85333"/>
                    <a:pt x="69090" y="85333"/>
                  </a:cubicBezTo>
                  <a:cubicBezTo>
                    <a:pt x="69090" y="115555"/>
                    <a:pt x="69090" y="115555"/>
                    <a:pt x="69090" y="115555"/>
                  </a:cubicBezTo>
                  <a:lnTo>
                    <a:pt x="18181" y="115555"/>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98" name="Google Shape;98;p5"/>
            <p:cNvSpPr/>
            <p:nvPr/>
          </p:nvSpPr>
          <p:spPr>
            <a:xfrm>
              <a:off x="207963" y="855663"/>
              <a:ext cx="711300" cy="1701900"/>
            </a:xfrm>
            <a:custGeom>
              <a:avLst/>
              <a:gdLst/>
              <a:ahLst/>
              <a:cxnLst/>
              <a:rect l="l" t="t" r="r" b="b"/>
              <a:pathLst>
                <a:path w="120000" h="120000" extrusionOk="0">
                  <a:moveTo>
                    <a:pt x="117293" y="84037"/>
                  </a:moveTo>
                  <a:cubicBezTo>
                    <a:pt x="116390" y="83280"/>
                    <a:pt x="101954" y="70788"/>
                    <a:pt x="91127" y="63217"/>
                  </a:cubicBezTo>
                  <a:cubicBezTo>
                    <a:pt x="87518" y="61324"/>
                    <a:pt x="83909" y="59810"/>
                    <a:pt x="79398" y="58675"/>
                  </a:cubicBezTo>
                  <a:cubicBezTo>
                    <a:pt x="79398" y="38611"/>
                    <a:pt x="79398" y="38611"/>
                    <a:pt x="79398" y="38611"/>
                  </a:cubicBezTo>
                  <a:cubicBezTo>
                    <a:pt x="88421" y="38611"/>
                    <a:pt x="88421" y="38611"/>
                    <a:pt x="88421" y="38611"/>
                  </a:cubicBezTo>
                  <a:cubicBezTo>
                    <a:pt x="90225" y="38611"/>
                    <a:pt x="91127" y="38233"/>
                    <a:pt x="91127" y="37476"/>
                  </a:cubicBezTo>
                  <a:cubicBezTo>
                    <a:pt x="91127" y="0"/>
                    <a:pt x="91127" y="0"/>
                    <a:pt x="91127" y="0"/>
                  </a:cubicBezTo>
                  <a:cubicBezTo>
                    <a:pt x="86616" y="0"/>
                    <a:pt x="86616" y="0"/>
                    <a:pt x="86616" y="0"/>
                  </a:cubicBezTo>
                  <a:cubicBezTo>
                    <a:pt x="86616" y="36719"/>
                    <a:pt x="86616" y="36719"/>
                    <a:pt x="86616" y="36719"/>
                  </a:cubicBezTo>
                  <a:cubicBezTo>
                    <a:pt x="9022" y="36719"/>
                    <a:pt x="9022" y="36719"/>
                    <a:pt x="9022" y="36719"/>
                  </a:cubicBezTo>
                  <a:cubicBezTo>
                    <a:pt x="9022" y="0"/>
                    <a:pt x="9022" y="0"/>
                    <a:pt x="9022" y="0"/>
                  </a:cubicBezTo>
                  <a:cubicBezTo>
                    <a:pt x="5413" y="0"/>
                    <a:pt x="5413" y="0"/>
                    <a:pt x="5413" y="0"/>
                  </a:cubicBezTo>
                  <a:cubicBezTo>
                    <a:pt x="5413" y="37476"/>
                    <a:pt x="5413" y="37476"/>
                    <a:pt x="5413" y="37476"/>
                  </a:cubicBezTo>
                  <a:cubicBezTo>
                    <a:pt x="5413" y="38233"/>
                    <a:pt x="6315" y="38611"/>
                    <a:pt x="7218" y="38611"/>
                  </a:cubicBezTo>
                  <a:cubicBezTo>
                    <a:pt x="17142" y="38611"/>
                    <a:pt x="17142" y="38611"/>
                    <a:pt x="17142" y="38611"/>
                  </a:cubicBezTo>
                  <a:cubicBezTo>
                    <a:pt x="17142" y="58675"/>
                    <a:pt x="17142" y="58675"/>
                    <a:pt x="17142" y="58675"/>
                  </a:cubicBezTo>
                  <a:cubicBezTo>
                    <a:pt x="6315" y="61703"/>
                    <a:pt x="0" y="66624"/>
                    <a:pt x="0" y="71545"/>
                  </a:cubicBezTo>
                  <a:cubicBezTo>
                    <a:pt x="0" y="100315"/>
                    <a:pt x="0" y="100315"/>
                    <a:pt x="0" y="100315"/>
                  </a:cubicBezTo>
                  <a:cubicBezTo>
                    <a:pt x="0" y="103343"/>
                    <a:pt x="6315" y="105615"/>
                    <a:pt x="12631" y="105615"/>
                  </a:cubicBezTo>
                  <a:cubicBezTo>
                    <a:pt x="16240" y="105615"/>
                    <a:pt x="18947" y="105236"/>
                    <a:pt x="20751" y="104479"/>
                  </a:cubicBezTo>
                  <a:cubicBezTo>
                    <a:pt x="20751" y="109022"/>
                    <a:pt x="20751" y="109022"/>
                    <a:pt x="20751" y="109022"/>
                  </a:cubicBezTo>
                  <a:cubicBezTo>
                    <a:pt x="20751" y="112050"/>
                    <a:pt x="27067" y="114321"/>
                    <a:pt x="33383" y="114321"/>
                  </a:cubicBezTo>
                  <a:cubicBezTo>
                    <a:pt x="36992" y="114321"/>
                    <a:pt x="39699" y="113943"/>
                    <a:pt x="41503" y="113186"/>
                  </a:cubicBezTo>
                  <a:cubicBezTo>
                    <a:pt x="41503" y="115078"/>
                    <a:pt x="41503" y="115078"/>
                    <a:pt x="41503" y="115078"/>
                  </a:cubicBezTo>
                  <a:cubicBezTo>
                    <a:pt x="41503" y="117728"/>
                    <a:pt x="46917" y="120000"/>
                    <a:pt x="54135" y="120000"/>
                  </a:cubicBezTo>
                  <a:cubicBezTo>
                    <a:pt x="61353" y="120000"/>
                    <a:pt x="66766" y="117728"/>
                    <a:pt x="66766" y="115078"/>
                  </a:cubicBezTo>
                  <a:cubicBezTo>
                    <a:pt x="66766" y="113186"/>
                    <a:pt x="66766" y="113186"/>
                    <a:pt x="66766" y="113186"/>
                  </a:cubicBezTo>
                  <a:cubicBezTo>
                    <a:pt x="68571" y="113943"/>
                    <a:pt x="72180" y="114321"/>
                    <a:pt x="74887" y="114321"/>
                  </a:cubicBezTo>
                  <a:cubicBezTo>
                    <a:pt x="82105" y="114321"/>
                    <a:pt x="87518" y="112050"/>
                    <a:pt x="87518" y="109022"/>
                  </a:cubicBezTo>
                  <a:cubicBezTo>
                    <a:pt x="87518" y="82902"/>
                    <a:pt x="87518" y="82902"/>
                    <a:pt x="87518" y="82902"/>
                  </a:cubicBezTo>
                  <a:cubicBezTo>
                    <a:pt x="101954" y="89716"/>
                    <a:pt x="101954" y="89716"/>
                    <a:pt x="101954" y="89716"/>
                  </a:cubicBezTo>
                  <a:cubicBezTo>
                    <a:pt x="101954" y="89716"/>
                    <a:pt x="101954" y="90094"/>
                    <a:pt x="101954" y="90094"/>
                  </a:cubicBezTo>
                  <a:cubicBezTo>
                    <a:pt x="106466" y="91230"/>
                    <a:pt x="112781" y="91230"/>
                    <a:pt x="116390" y="89716"/>
                  </a:cubicBezTo>
                  <a:cubicBezTo>
                    <a:pt x="120000" y="88201"/>
                    <a:pt x="120000" y="85930"/>
                    <a:pt x="117293" y="84037"/>
                  </a:cubicBezTo>
                  <a:close/>
                  <a:moveTo>
                    <a:pt x="20751" y="38990"/>
                  </a:moveTo>
                  <a:cubicBezTo>
                    <a:pt x="74887" y="38990"/>
                    <a:pt x="74887" y="38990"/>
                    <a:pt x="74887" y="38990"/>
                  </a:cubicBezTo>
                  <a:cubicBezTo>
                    <a:pt x="74887" y="45425"/>
                    <a:pt x="74887" y="45425"/>
                    <a:pt x="74887" y="45425"/>
                  </a:cubicBezTo>
                  <a:cubicBezTo>
                    <a:pt x="61353" y="45425"/>
                    <a:pt x="61353" y="45425"/>
                    <a:pt x="61353" y="45425"/>
                  </a:cubicBezTo>
                  <a:cubicBezTo>
                    <a:pt x="61353" y="43911"/>
                    <a:pt x="61353" y="43911"/>
                    <a:pt x="61353" y="43911"/>
                  </a:cubicBezTo>
                  <a:cubicBezTo>
                    <a:pt x="61353" y="43533"/>
                    <a:pt x="60451" y="42776"/>
                    <a:pt x="59548" y="42776"/>
                  </a:cubicBezTo>
                  <a:cubicBezTo>
                    <a:pt x="36992" y="42776"/>
                    <a:pt x="36992" y="42776"/>
                    <a:pt x="36992" y="42776"/>
                  </a:cubicBezTo>
                  <a:cubicBezTo>
                    <a:pt x="35187" y="42776"/>
                    <a:pt x="34285" y="43533"/>
                    <a:pt x="34285" y="43911"/>
                  </a:cubicBezTo>
                  <a:cubicBezTo>
                    <a:pt x="34285" y="45425"/>
                    <a:pt x="34285" y="45425"/>
                    <a:pt x="34285" y="45425"/>
                  </a:cubicBezTo>
                  <a:cubicBezTo>
                    <a:pt x="20751" y="45425"/>
                    <a:pt x="20751" y="45425"/>
                    <a:pt x="20751" y="45425"/>
                  </a:cubicBezTo>
                  <a:lnTo>
                    <a:pt x="20751" y="38990"/>
                  </a:lnTo>
                  <a:close/>
                  <a:moveTo>
                    <a:pt x="74887" y="47318"/>
                  </a:moveTo>
                  <a:cubicBezTo>
                    <a:pt x="74887" y="49968"/>
                    <a:pt x="74887" y="49968"/>
                    <a:pt x="74887" y="49968"/>
                  </a:cubicBezTo>
                  <a:cubicBezTo>
                    <a:pt x="61353" y="49968"/>
                    <a:pt x="61353" y="49968"/>
                    <a:pt x="61353" y="49968"/>
                  </a:cubicBezTo>
                  <a:cubicBezTo>
                    <a:pt x="61353" y="47318"/>
                    <a:pt x="61353" y="47318"/>
                    <a:pt x="61353" y="47318"/>
                  </a:cubicBezTo>
                  <a:lnTo>
                    <a:pt x="74887" y="47318"/>
                  </a:lnTo>
                  <a:close/>
                  <a:moveTo>
                    <a:pt x="56842" y="45047"/>
                  </a:moveTo>
                  <a:cubicBezTo>
                    <a:pt x="56842" y="52618"/>
                    <a:pt x="56842" y="52618"/>
                    <a:pt x="56842" y="52618"/>
                  </a:cubicBezTo>
                  <a:cubicBezTo>
                    <a:pt x="39699" y="52618"/>
                    <a:pt x="39699" y="52618"/>
                    <a:pt x="39699" y="52618"/>
                  </a:cubicBezTo>
                  <a:cubicBezTo>
                    <a:pt x="39699" y="45047"/>
                    <a:pt x="39699" y="45047"/>
                    <a:pt x="39699" y="45047"/>
                  </a:cubicBezTo>
                  <a:lnTo>
                    <a:pt x="56842" y="45047"/>
                  </a:lnTo>
                  <a:close/>
                  <a:moveTo>
                    <a:pt x="20751" y="47318"/>
                  </a:moveTo>
                  <a:cubicBezTo>
                    <a:pt x="34285" y="47318"/>
                    <a:pt x="34285" y="47318"/>
                    <a:pt x="34285" y="47318"/>
                  </a:cubicBezTo>
                  <a:cubicBezTo>
                    <a:pt x="34285" y="49968"/>
                    <a:pt x="34285" y="49968"/>
                    <a:pt x="34285" y="49968"/>
                  </a:cubicBezTo>
                  <a:cubicBezTo>
                    <a:pt x="20751" y="49968"/>
                    <a:pt x="20751" y="49968"/>
                    <a:pt x="20751" y="49968"/>
                  </a:cubicBezTo>
                  <a:lnTo>
                    <a:pt x="20751" y="47318"/>
                  </a:lnTo>
                  <a:close/>
                  <a:moveTo>
                    <a:pt x="112781" y="88580"/>
                  </a:moveTo>
                  <a:cubicBezTo>
                    <a:pt x="110977" y="89337"/>
                    <a:pt x="107368" y="89337"/>
                    <a:pt x="104661" y="88580"/>
                  </a:cubicBezTo>
                  <a:cubicBezTo>
                    <a:pt x="86616" y="79873"/>
                    <a:pt x="86616" y="79873"/>
                    <a:pt x="86616" y="79873"/>
                  </a:cubicBezTo>
                  <a:cubicBezTo>
                    <a:pt x="86616" y="79495"/>
                    <a:pt x="85714" y="79116"/>
                    <a:pt x="84812" y="79495"/>
                  </a:cubicBezTo>
                  <a:cubicBezTo>
                    <a:pt x="83909" y="79495"/>
                    <a:pt x="83007" y="79873"/>
                    <a:pt x="83007" y="80252"/>
                  </a:cubicBezTo>
                  <a:cubicBezTo>
                    <a:pt x="83007" y="109022"/>
                    <a:pt x="83007" y="109022"/>
                    <a:pt x="83007" y="109022"/>
                  </a:cubicBezTo>
                  <a:cubicBezTo>
                    <a:pt x="83007" y="110914"/>
                    <a:pt x="80300" y="112429"/>
                    <a:pt x="75789" y="112429"/>
                  </a:cubicBezTo>
                  <a:cubicBezTo>
                    <a:pt x="71278" y="112807"/>
                    <a:pt x="66766" y="111293"/>
                    <a:pt x="66766" y="109022"/>
                  </a:cubicBezTo>
                  <a:cubicBezTo>
                    <a:pt x="66766" y="93501"/>
                    <a:pt x="66766" y="93501"/>
                    <a:pt x="66766" y="93501"/>
                  </a:cubicBezTo>
                  <a:cubicBezTo>
                    <a:pt x="66766" y="92744"/>
                    <a:pt x="65864" y="92365"/>
                    <a:pt x="64060" y="92365"/>
                  </a:cubicBezTo>
                  <a:cubicBezTo>
                    <a:pt x="64060" y="92365"/>
                    <a:pt x="64060" y="92365"/>
                    <a:pt x="64060" y="92365"/>
                  </a:cubicBezTo>
                  <a:cubicBezTo>
                    <a:pt x="63157" y="92365"/>
                    <a:pt x="62255" y="92744"/>
                    <a:pt x="62255" y="93501"/>
                  </a:cubicBezTo>
                  <a:cubicBezTo>
                    <a:pt x="62255" y="109022"/>
                    <a:pt x="62255" y="109022"/>
                    <a:pt x="62255" y="109022"/>
                  </a:cubicBezTo>
                  <a:cubicBezTo>
                    <a:pt x="62255" y="114700"/>
                    <a:pt x="62255" y="114700"/>
                    <a:pt x="62255" y="114700"/>
                  </a:cubicBezTo>
                  <a:cubicBezTo>
                    <a:pt x="62255" y="116593"/>
                    <a:pt x="59548" y="118107"/>
                    <a:pt x="55037" y="118485"/>
                  </a:cubicBezTo>
                  <a:cubicBezTo>
                    <a:pt x="50526" y="118485"/>
                    <a:pt x="46015" y="116971"/>
                    <a:pt x="46015" y="115078"/>
                  </a:cubicBezTo>
                  <a:cubicBezTo>
                    <a:pt x="46015" y="109022"/>
                    <a:pt x="46015" y="109022"/>
                    <a:pt x="46015" y="109022"/>
                  </a:cubicBezTo>
                  <a:cubicBezTo>
                    <a:pt x="46015" y="93501"/>
                    <a:pt x="46015" y="93501"/>
                    <a:pt x="46015" y="93501"/>
                  </a:cubicBezTo>
                  <a:cubicBezTo>
                    <a:pt x="46015" y="92744"/>
                    <a:pt x="45112" y="92365"/>
                    <a:pt x="44210" y="92365"/>
                  </a:cubicBezTo>
                  <a:cubicBezTo>
                    <a:pt x="44210" y="92365"/>
                    <a:pt x="44210" y="92365"/>
                    <a:pt x="44210" y="92365"/>
                  </a:cubicBezTo>
                  <a:cubicBezTo>
                    <a:pt x="42406" y="92365"/>
                    <a:pt x="41503" y="92744"/>
                    <a:pt x="41503" y="93501"/>
                  </a:cubicBezTo>
                  <a:cubicBezTo>
                    <a:pt x="41503" y="109022"/>
                    <a:pt x="41503" y="109022"/>
                    <a:pt x="41503" y="109022"/>
                  </a:cubicBezTo>
                  <a:cubicBezTo>
                    <a:pt x="41503" y="110914"/>
                    <a:pt x="38796" y="112429"/>
                    <a:pt x="34285" y="112429"/>
                  </a:cubicBezTo>
                  <a:cubicBezTo>
                    <a:pt x="29774" y="112807"/>
                    <a:pt x="25263" y="111293"/>
                    <a:pt x="25263" y="109022"/>
                  </a:cubicBezTo>
                  <a:cubicBezTo>
                    <a:pt x="25263" y="100315"/>
                    <a:pt x="25263" y="100315"/>
                    <a:pt x="25263" y="100315"/>
                  </a:cubicBezTo>
                  <a:cubicBezTo>
                    <a:pt x="25263" y="88958"/>
                    <a:pt x="25263" y="88958"/>
                    <a:pt x="25263" y="88958"/>
                  </a:cubicBezTo>
                  <a:cubicBezTo>
                    <a:pt x="25263" y="88580"/>
                    <a:pt x="24360" y="88201"/>
                    <a:pt x="23458" y="88201"/>
                  </a:cubicBezTo>
                  <a:cubicBezTo>
                    <a:pt x="23458" y="88201"/>
                    <a:pt x="23458" y="88201"/>
                    <a:pt x="23458" y="88201"/>
                  </a:cubicBezTo>
                  <a:cubicBezTo>
                    <a:pt x="21654" y="88201"/>
                    <a:pt x="20751" y="88580"/>
                    <a:pt x="20751" y="88958"/>
                  </a:cubicBezTo>
                  <a:cubicBezTo>
                    <a:pt x="20751" y="100315"/>
                    <a:pt x="20751" y="100315"/>
                    <a:pt x="20751" y="100315"/>
                  </a:cubicBezTo>
                  <a:cubicBezTo>
                    <a:pt x="20751" y="102208"/>
                    <a:pt x="18045" y="103722"/>
                    <a:pt x="13533" y="103722"/>
                  </a:cubicBezTo>
                  <a:cubicBezTo>
                    <a:pt x="9022" y="104100"/>
                    <a:pt x="4511" y="102586"/>
                    <a:pt x="4511" y="100315"/>
                  </a:cubicBezTo>
                  <a:cubicBezTo>
                    <a:pt x="4511" y="71545"/>
                    <a:pt x="4511" y="71545"/>
                    <a:pt x="4511" y="71545"/>
                  </a:cubicBezTo>
                  <a:cubicBezTo>
                    <a:pt x="4511" y="67003"/>
                    <a:pt x="10827" y="62460"/>
                    <a:pt x="19849" y="60189"/>
                  </a:cubicBezTo>
                  <a:cubicBezTo>
                    <a:pt x="20751" y="59810"/>
                    <a:pt x="20751" y="59810"/>
                    <a:pt x="20751" y="59432"/>
                  </a:cubicBezTo>
                  <a:cubicBezTo>
                    <a:pt x="20751" y="52239"/>
                    <a:pt x="20751" y="52239"/>
                    <a:pt x="20751" y="52239"/>
                  </a:cubicBezTo>
                  <a:cubicBezTo>
                    <a:pt x="34285" y="52239"/>
                    <a:pt x="34285" y="52239"/>
                    <a:pt x="34285" y="52239"/>
                  </a:cubicBezTo>
                  <a:cubicBezTo>
                    <a:pt x="34285" y="53375"/>
                    <a:pt x="34285" y="53375"/>
                    <a:pt x="34285" y="53375"/>
                  </a:cubicBezTo>
                  <a:cubicBezTo>
                    <a:pt x="34285" y="54132"/>
                    <a:pt x="35187" y="54511"/>
                    <a:pt x="36992" y="54511"/>
                  </a:cubicBezTo>
                  <a:cubicBezTo>
                    <a:pt x="59548" y="54511"/>
                    <a:pt x="59548" y="54511"/>
                    <a:pt x="59548" y="54511"/>
                  </a:cubicBezTo>
                  <a:cubicBezTo>
                    <a:pt x="60451" y="54511"/>
                    <a:pt x="61353" y="54132"/>
                    <a:pt x="61353" y="53375"/>
                  </a:cubicBezTo>
                  <a:cubicBezTo>
                    <a:pt x="61353" y="52239"/>
                    <a:pt x="61353" y="52239"/>
                    <a:pt x="61353" y="52239"/>
                  </a:cubicBezTo>
                  <a:cubicBezTo>
                    <a:pt x="74887" y="52239"/>
                    <a:pt x="74887" y="52239"/>
                    <a:pt x="74887" y="52239"/>
                  </a:cubicBezTo>
                  <a:cubicBezTo>
                    <a:pt x="74887" y="59053"/>
                    <a:pt x="74887" y="59053"/>
                    <a:pt x="74887" y="59053"/>
                  </a:cubicBezTo>
                  <a:cubicBezTo>
                    <a:pt x="74887" y="59432"/>
                    <a:pt x="74887" y="59810"/>
                    <a:pt x="75789" y="59810"/>
                  </a:cubicBezTo>
                  <a:cubicBezTo>
                    <a:pt x="80300" y="60946"/>
                    <a:pt x="84812" y="62460"/>
                    <a:pt x="87518" y="64353"/>
                  </a:cubicBezTo>
                  <a:cubicBezTo>
                    <a:pt x="99248" y="71924"/>
                    <a:pt x="113684" y="84794"/>
                    <a:pt x="113684" y="85173"/>
                  </a:cubicBezTo>
                  <a:cubicBezTo>
                    <a:pt x="113684" y="85173"/>
                    <a:pt x="113684" y="85173"/>
                    <a:pt x="113684" y="85173"/>
                  </a:cubicBezTo>
                  <a:cubicBezTo>
                    <a:pt x="115488" y="86309"/>
                    <a:pt x="115488" y="87444"/>
                    <a:pt x="112781" y="8858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99" name="Google Shape;99;p5"/>
          <p:cNvGrpSpPr/>
          <p:nvPr/>
        </p:nvGrpSpPr>
        <p:grpSpPr>
          <a:xfrm>
            <a:off x="9474851" y="3566485"/>
            <a:ext cx="2068116" cy="3291500"/>
            <a:chOff x="715963" y="3538538"/>
            <a:chExt cx="1551087" cy="2468625"/>
          </a:xfrm>
        </p:grpSpPr>
        <p:sp>
          <p:nvSpPr>
            <p:cNvPr id="100" name="Google Shape;100;p5"/>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1" name="Google Shape;101;p5"/>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2" name="Google Shape;102;p5"/>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3" name="Google Shape;103;p5"/>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4" name="Google Shape;104;p5"/>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5" name="Google Shape;105;p5"/>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6" name="Google Shape;106;p5"/>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7" name="Google Shape;107;p5"/>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8" name="Google Shape;108;p5"/>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09" name="Google Shape;109;p5"/>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10" name="Google Shape;110;p5"/>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12273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11"/>
        <p:cNvGrpSpPr/>
        <p:nvPr/>
      </p:nvGrpSpPr>
      <p:grpSpPr>
        <a:xfrm>
          <a:off x="0" y="0"/>
          <a:ext cx="0" cy="0"/>
          <a:chOff x="0" y="0"/>
          <a:chExt cx="0" cy="0"/>
        </a:xfrm>
      </p:grpSpPr>
      <p:sp>
        <p:nvSpPr>
          <p:cNvPr id="112" name="Google Shape;112;p6"/>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113" name="Google Shape;113;p6"/>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114" name="Google Shape;114;p6"/>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15" name="Google Shape;115;p6"/>
          <p:cNvSpPr txBox="1">
            <a:spLocks noGrp="1"/>
          </p:cNvSpPr>
          <p:nvPr>
            <p:ph type="body" idx="1"/>
          </p:nvPr>
        </p:nvSpPr>
        <p:spPr>
          <a:xfrm>
            <a:off x="609600" y="2229733"/>
            <a:ext cx="3325600" cy="42068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116" name="Google Shape;116;p6"/>
          <p:cNvSpPr txBox="1">
            <a:spLocks noGrp="1"/>
          </p:cNvSpPr>
          <p:nvPr>
            <p:ph type="body" idx="2"/>
          </p:nvPr>
        </p:nvSpPr>
        <p:spPr>
          <a:xfrm>
            <a:off x="4135536" y="2229733"/>
            <a:ext cx="3325600" cy="42068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117" name="Google Shape;117;p6"/>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grpSp>
        <p:nvGrpSpPr>
          <p:cNvPr id="118" name="Google Shape;118;p6"/>
          <p:cNvGrpSpPr/>
          <p:nvPr/>
        </p:nvGrpSpPr>
        <p:grpSpPr>
          <a:xfrm>
            <a:off x="8652201" y="0"/>
            <a:ext cx="2510300" cy="3261600"/>
            <a:chOff x="3357563" y="850900"/>
            <a:chExt cx="1882725" cy="2446200"/>
          </a:xfrm>
        </p:grpSpPr>
        <p:sp>
          <p:nvSpPr>
            <p:cNvPr id="119" name="Google Shape;119;p6"/>
            <p:cNvSpPr/>
            <p:nvPr/>
          </p:nvSpPr>
          <p:spPr>
            <a:xfrm>
              <a:off x="3833813" y="2476500"/>
              <a:ext cx="27000" cy="27000"/>
            </a:xfrm>
            <a:custGeom>
              <a:avLst/>
              <a:gdLst/>
              <a:ahLst/>
              <a:cxnLst/>
              <a:rect l="l" t="t" r="r" b="b"/>
              <a:pathLst>
                <a:path w="120000" h="120000" extrusionOk="0">
                  <a:moveTo>
                    <a:pt x="98823" y="0"/>
                  </a:moveTo>
                  <a:lnTo>
                    <a:pt x="0" y="0"/>
                  </a:lnTo>
                  <a:lnTo>
                    <a:pt x="0" y="120000"/>
                  </a:lnTo>
                  <a:lnTo>
                    <a:pt x="120000" y="120000"/>
                  </a:lnTo>
                  <a:lnTo>
                    <a:pt x="98823" y="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0" name="Google Shape;120;p6"/>
            <p:cNvSpPr/>
            <p:nvPr/>
          </p:nvSpPr>
          <p:spPr>
            <a:xfrm>
              <a:off x="3736975" y="2476500"/>
              <a:ext cx="577800" cy="579300"/>
            </a:xfrm>
            <a:custGeom>
              <a:avLst/>
              <a:gdLst/>
              <a:ahLst/>
              <a:cxnLst/>
              <a:rect l="l" t="t" r="r" b="b"/>
              <a:pathLst>
                <a:path w="120000" h="120000" extrusionOk="0">
                  <a:moveTo>
                    <a:pt x="120000" y="35555"/>
                  </a:moveTo>
                  <a:cubicBezTo>
                    <a:pt x="84444" y="1111"/>
                    <a:pt x="84444" y="1111"/>
                    <a:pt x="84444" y="1111"/>
                  </a:cubicBezTo>
                  <a:cubicBezTo>
                    <a:pt x="84444" y="1111"/>
                    <a:pt x="83333" y="0"/>
                    <a:pt x="82222" y="0"/>
                  </a:cubicBezTo>
                  <a:cubicBezTo>
                    <a:pt x="55555" y="0"/>
                    <a:pt x="55555" y="0"/>
                    <a:pt x="55555" y="0"/>
                  </a:cubicBezTo>
                  <a:cubicBezTo>
                    <a:pt x="55555" y="5555"/>
                    <a:pt x="55555" y="5555"/>
                    <a:pt x="55555" y="5555"/>
                  </a:cubicBezTo>
                  <a:cubicBezTo>
                    <a:pt x="80000" y="5555"/>
                    <a:pt x="80000" y="5555"/>
                    <a:pt x="80000" y="5555"/>
                  </a:cubicBezTo>
                  <a:cubicBezTo>
                    <a:pt x="80000" y="37777"/>
                    <a:pt x="80000" y="37777"/>
                    <a:pt x="80000" y="37777"/>
                  </a:cubicBezTo>
                  <a:cubicBezTo>
                    <a:pt x="80000" y="40000"/>
                    <a:pt x="81111" y="41111"/>
                    <a:pt x="82222" y="41111"/>
                  </a:cubicBezTo>
                  <a:cubicBezTo>
                    <a:pt x="114444" y="41111"/>
                    <a:pt x="114444" y="41111"/>
                    <a:pt x="114444" y="41111"/>
                  </a:cubicBezTo>
                  <a:cubicBezTo>
                    <a:pt x="114444" y="114444"/>
                    <a:pt x="114444" y="114444"/>
                    <a:pt x="114444" y="114444"/>
                  </a:cubicBezTo>
                  <a:cubicBezTo>
                    <a:pt x="5555" y="114444"/>
                    <a:pt x="5555" y="114444"/>
                    <a:pt x="5555" y="114444"/>
                  </a:cubicBezTo>
                  <a:cubicBezTo>
                    <a:pt x="5555" y="42222"/>
                    <a:pt x="5555" y="42222"/>
                    <a:pt x="5555" y="42222"/>
                  </a:cubicBezTo>
                  <a:cubicBezTo>
                    <a:pt x="5555" y="42222"/>
                    <a:pt x="5555" y="42222"/>
                    <a:pt x="4444" y="42222"/>
                  </a:cubicBezTo>
                  <a:cubicBezTo>
                    <a:pt x="3333" y="42222"/>
                    <a:pt x="2222" y="42222"/>
                    <a:pt x="0" y="42222"/>
                  </a:cubicBezTo>
                  <a:cubicBezTo>
                    <a:pt x="0" y="117777"/>
                    <a:pt x="0" y="117777"/>
                    <a:pt x="0" y="117777"/>
                  </a:cubicBezTo>
                  <a:cubicBezTo>
                    <a:pt x="0" y="118888"/>
                    <a:pt x="1111" y="120000"/>
                    <a:pt x="3333" y="120000"/>
                  </a:cubicBezTo>
                  <a:cubicBezTo>
                    <a:pt x="117777" y="120000"/>
                    <a:pt x="117777" y="120000"/>
                    <a:pt x="117777" y="120000"/>
                  </a:cubicBezTo>
                  <a:cubicBezTo>
                    <a:pt x="118888" y="120000"/>
                    <a:pt x="120000" y="118888"/>
                    <a:pt x="120000" y="117777"/>
                  </a:cubicBezTo>
                  <a:cubicBezTo>
                    <a:pt x="120000" y="37777"/>
                    <a:pt x="120000" y="37777"/>
                    <a:pt x="120000" y="37777"/>
                  </a:cubicBezTo>
                  <a:cubicBezTo>
                    <a:pt x="120000" y="37777"/>
                    <a:pt x="120000" y="36666"/>
                    <a:pt x="120000" y="35555"/>
                  </a:cubicBezTo>
                  <a:close/>
                  <a:moveTo>
                    <a:pt x="85555" y="35555"/>
                  </a:moveTo>
                  <a:cubicBezTo>
                    <a:pt x="85555" y="10000"/>
                    <a:pt x="85555" y="10000"/>
                    <a:pt x="85555" y="10000"/>
                  </a:cubicBezTo>
                  <a:cubicBezTo>
                    <a:pt x="111111" y="35555"/>
                    <a:pt x="111111" y="35555"/>
                    <a:pt x="111111" y="35555"/>
                  </a:cubicBezTo>
                  <a:lnTo>
                    <a:pt x="85555" y="35555"/>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1" name="Google Shape;121;p6"/>
            <p:cNvSpPr/>
            <p:nvPr/>
          </p:nvSpPr>
          <p:spPr>
            <a:xfrm>
              <a:off x="4829175" y="2943225"/>
              <a:ext cx="250800" cy="252300"/>
            </a:xfrm>
            <a:custGeom>
              <a:avLst/>
              <a:gdLst/>
              <a:ahLst/>
              <a:cxnLst/>
              <a:rect l="l" t="t" r="r" b="b"/>
              <a:pathLst>
                <a:path w="120000" h="120000" extrusionOk="0">
                  <a:moveTo>
                    <a:pt x="58723" y="120000"/>
                  </a:moveTo>
                  <a:cubicBezTo>
                    <a:pt x="25531" y="120000"/>
                    <a:pt x="0" y="91914"/>
                    <a:pt x="0" y="58723"/>
                  </a:cubicBezTo>
                  <a:cubicBezTo>
                    <a:pt x="0" y="28085"/>
                    <a:pt x="25531" y="0"/>
                    <a:pt x="58723" y="0"/>
                  </a:cubicBezTo>
                  <a:cubicBezTo>
                    <a:pt x="91914" y="0"/>
                    <a:pt x="120000" y="28085"/>
                    <a:pt x="120000" y="58723"/>
                  </a:cubicBezTo>
                  <a:cubicBezTo>
                    <a:pt x="120000" y="91914"/>
                    <a:pt x="91914" y="120000"/>
                    <a:pt x="58723" y="120000"/>
                  </a:cubicBezTo>
                  <a:close/>
                  <a:moveTo>
                    <a:pt x="58723" y="12765"/>
                  </a:moveTo>
                  <a:cubicBezTo>
                    <a:pt x="33191" y="12765"/>
                    <a:pt x="12765" y="33191"/>
                    <a:pt x="12765" y="58723"/>
                  </a:cubicBezTo>
                  <a:cubicBezTo>
                    <a:pt x="12765" y="86808"/>
                    <a:pt x="33191" y="107234"/>
                    <a:pt x="58723" y="107234"/>
                  </a:cubicBezTo>
                  <a:cubicBezTo>
                    <a:pt x="84255" y="107234"/>
                    <a:pt x="104680" y="86808"/>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2" name="Google Shape;122;p6"/>
            <p:cNvSpPr/>
            <p:nvPr/>
          </p:nvSpPr>
          <p:spPr>
            <a:xfrm>
              <a:off x="4887913" y="2825750"/>
              <a:ext cx="250800" cy="252300"/>
            </a:xfrm>
            <a:custGeom>
              <a:avLst/>
              <a:gdLst/>
              <a:ahLst/>
              <a:cxnLst/>
              <a:rect l="l" t="t" r="r" b="b"/>
              <a:pathLst>
                <a:path w="120000" h="120000" extrusionOk="0">
                  <a:moveTo>
                    <a:pt x="102127" y="40851"/>
                  </a:moveTo>
                  <a:cubicBezTo>
                    <a:pt x="104680" y="45957"/>
                    <a:pt x="104680" y="53617"/>
                    <a:pt x="104680" y="58723"/>
                  </a:cubicBezTo>
                  <a:cubicBezTo>
                    <a:pt x="104680" y="84255"/>
                    <a:pt x="84255" y="107234"/>
                    <a:pt x="58723" y="107234"/>
                  </a:cubicBezTo>
                  <a:cubicBezTo>
                    <a:pt x="33191" y="107234"/>
                    <a:pt x="12765" y="84255"/>
                    <a:pt x="12765" y="58723"/>
                  </a:cubicBezTo>
                  <a:cubicBezTo>
                    <a:pt x="12765" y="33191"/>
                    <a:pt x="33191" y="12765"/>
                    <a:pt x="58723" y="12765"/>
                  </a:cubicBezTo>
                  <a:cubicBezTo>
                    <a:pt x="66382" y="12765"/>
                    <a:pt x="74042" y="15319"/>
                    <a:pt x="79148" y="17872"/>
                  </a:cubicBezTo>
                  <a:cubicBezTo>
                    <a:pt x="79148" y="15319"/>
                    <a:pt x="79148" y="10212"/>
                    <a:pt x="76595" y="7659"/>
                  </a:cubicBezTo>
                  <a:cubicBezTo>
                    <a:pt x="76595" y="5106"/>
                    <a:pt x="76595" y="5106"/>
                    <a:pt x="76595" y="2553"/>
                  </a:cubicBezTo>
                  <a:cubicBezTo>
                    <a:pt x="71489" y="0"/>
                    <a:pt x="66382" y="0"/>
                    <a:pt x="58723" y="0"/>
                  </a:cubicBezTo>
                  <a:cubicBezTo>
                    <a:pt x="25531" y="0"/>
                    <a:pt x="0" y="25531"/>
                    <a:pt x="0" y="58723"/>
                  </a:cubicBezTo>
                  <a:cubicBezTo>
                    <a:pt x="0" y="91914"/>
                    <a:pt x="25531" y="120000"/>
                    <a:pt x="58723" y="120000"/>
                  </a:cubicBezTo>
                  <a:cubicBezTo>
                    <a:pt x="91914" y="120000"/>
                    <a:pt x="120000" y="91914"/>
                    <a:pt x="120000" y="58723"/>
                  </a:cubicBezTo>
                  <a:cubicBezTo>
                    <a:pt x="120000" y="53617"/>
                    <a:pt x="117446" y="45957"/>
                    <a:pt x="114893" y="38297"/>
                  </a:cubicBezTo>
                  <a:cubicBezTo>
                    <a:pt x="109787" y="38297"/>
                    <a:pt x="107234" y="40851"/>
                    <a:pt x="102127" y="40851"/>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3" name="Google Shape;123;p6"/>
            <p:cNvSpPr/>
            <p:nvPr/>
          </p:nvSpPr>
          <p:spPr>
            <a:xfrm>
              <a:off x="4770438" y="2825750"/>
              <a:ext cx="250800" cy="252300"/>
            </a:xfrm>
            <a:custGeom>
              <a:avLst/>
              <a:gdLst/>
              <a:ahLst/>
              <a:cxnLst/>
              <a:rect l="l" t="t" r="r" b="b"/>
              <a:pathLst>
                <a:path w="120000" h="120000" extrusionOk="0">
                  <a:moveTo>
                    <a:pt x="58723" y="120000"/>
                  </a:moveTo>
                  <a:cubicBezTo>
                    <a:pt x="25531" y="120000"/>
                    <a:pt x="0" y="91914"/>
                    <a:pt x="0" y="58723"/>
                  </a:cubicBezTo>
                  <a:cubicBezTo>
                    <a:pt x="0" y="25531"/>
                    <a:pt x="25531" y="0"/>
                    <a:pt x="58723" y="0"/>
                  </a:cubicBezTo>
                  <a:cubicBezTo>
                    <a:pt x="91914" y="0"/>
                    <a:pt x="120000" y="25531"/>
                    <a:pt x="120000" y="58723"/>
                  </a:cubicBezTo>
                  <a:cubicBezTo>
                    <a:pt x="120000" y="91914"/>
                    <a:pt x="91914" y="120000"/>
                    <a:pt x="58723" y="120000"/>
                  </a:cubicBezTo>
                  <a:close/>
                  <a:moveTo>
                    <a:pt x="58723" y="12765"/>
                  </a:moveTo>
                  <a:cubicBezTo>
                    <a:pt x="33191" y="12765"/>
                    <a:pt x="12765" y="33191"/>
                    <a:pt x="12765" y="58723"/>
                  </a:cubicBezTo>
                  <a:cubicBezTo>
                    <a:pt x="12765" y="84255"/>
                    <a:pt x="33191" y="107234"/>
                    <a:pt x="58723" y="107234"/>
                  </a:cubicBezTo>
                  <a:cubicBezTo>
                    <a:pt x="84255" y="107234"/>
                    <a:pt x="104680" y="84255"/>
                    <a:pt x="104680" y="58723"/>
                  </a:cubicBezTo>
                  <a:cubicBezTo>
                    <a:pt x="104680" y="33191"/>
                    <a:pt x="84255" y="12765"/>
                    <a:pt x="58723" y="1276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4" name="Google Shape;124;p6"/>
            <p:cNvSpPr/>
            <p:nvPr/>
          </p:nvSpPr>
          <p:spPr>
            <a:xfrm>
              <a:off x="4448175" y="1768475"/>
              <a:ext cx="577800" cy="579300"/>
            </a:xfrm>
            <a:custGeom>
              <a:avLst/>
              <a:gdLst/>
              <a:ahLst/>
              <a:cxnLst/>
              <a:rect l="l" t="t" r="r" b="b"/>
              <a:pathLst>
                <a:path w="120000" h="120000" extrusionOk="0">
                  <a:moveTo>
                    <a:pt x="116666" y="120000"/>
                  </a:moveTo>
                  <a:cubicBezTo>
                    <a:pt x="2222" y="120000"/>
                    <a:pt x="2222" y="120000"/>
                    <a:pt x="2222" y="120000"/>
                  </a:cubicBezTo>
                  <a:cubicBezTo>
                    <a:pt x="1111" y="120000"/>
                    <a:pt x="0" y="118888"/>
                    <a:pt x="0" y="116666"/>
                  </a:cubicBezTo>
                  <a:cubicBezTo>
                    <a:pt x="0" y="2222"/>
                    <a:pt x="0" y="2222"/>
                    <a:pt x="0" y="2222"/>
                  </a:cubicBezTo>
                  <a:cubicBezTo>
                    <a:pt x="0" y="1111"/>
                    <a:pt x="1111" y="0"/>
                    <a:pt x="2222" y="0"/>
                  </a:cubicBezTo>
                  <a:cubicBezTo>
                    <a:pt x="82222" y="0"/>
                    <a:pt x="82222" y="0"/>
                    <a:pt x="82222" y="0"/>
                  </a:cubicBezTo>
                  <a:cubicBezTo>
                    <a:pt x="83333" y="0"/>
                    <a:pt x="83333" y="0"/>
                    <a:pt x="84444" y="1111"/>
                  </a:cubicBezTo>
                  <a:cubicBezTo>
                    <a:pt x="118888" y="35555"/>
                    <a:pt x="118888" y="35555"/>
                    <a:pt x="118888" y="35555"/>
                  </a:cubicBezTo>
                  <a:cubicBezTo>
                    <a:pt x="120000" y="35555"/>
                    <a:pt x="120000" y="36666"/>
                    <a:pt x="120000" y="37777"/>
                  </a:cubicBezTo>
                  <a:cubicBezTo>
                    <a:pt x="120000" y="116666"/>
                    <a:pt x="120000" y="116666"/>
                    <a:pt x="120000" y="116666"/>
                  </a:cubicBezTo>
                  <a:cubicBezTo>
                    <a:pt x="120000" y="118888"/>
                    <a:pt x="118888" y="120000"/>
                    <a:pt x="116666" y="120000"/>
                  </a:cubicBezTo>
                  <a:close/>
                  <a:moveTo>
                    <a:pt x="5555" y="114444"/>
                  </a:moveTo>
                  <a:cubicBezTo>
                    <a:pt x="114444" y="114444"/>
                    <a:pt x="114444" y="114444"/>
                    <a:pt x="114444" y="114444"/>
                  </a:cubicBezTo>
                  <a:cubicBezTo>
                    <a:pt x="114444" y="38888"/>
                    <a:pt x="114444" y="38888"/>
                    <a:pt x="114444" y="38888"/>
                  </a:cubicBezTo>
                  <a:cubicBezTo>
                    <a:pt x="81111" y="5555"/>
                    <a:pt x="81111" y="5555"/>
                    <a:pt x="81111" y="5555"/>
                  </a:cubicBezTo>
                  <a:cubicBezTo>
                    <a:pt x="5555" y="5555"/>
                    <a:pt x="5555" y="5555"/>
                    <a:pt x="5555" y="5555"/>
                  </a:cubicBezTo>
                  <a:lnTo>
                    <a:pt x="5555" y="114444"/>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5" name="Google Shape;125;p6"/>
            <p:cNvSpPr/>
            <p:nvPr/>
          </p:nvSpPr>
          <p:spPr>
            <a:xfrm>
              <a:off x="4829175" y="1779588"/>
              <a:ext cx="180900" cy="182700"/>
            </a:xfrm>
            <a:custGeom>
              <a:avLst/>
              <a:gdLst/>
              <a:ahLst/>
              <a:cxnLst/>
              <a:rect l="l" t="t" r="r" b="b"/>
              <a:pathLst>
                <a:path w="120000" h="120000" extrusionOk="0">
                  <a:moveTo>
                    <a:pt x="120000" y="120000"/>
                  </a:moveTo>
                  <a:cubicBezTo>
                    <a:pt x="10588" y="120000"/>
                    <a:pt x="10588" y="120000"/>
                    <a:pt x="10588" y="120000"/>
                  </a:cubicBezTo>
                  <a:cubicBezTo>
                    <a:pt x="3529" y="120000"/>
                    <a:pt x="0" y="116470"/>
                    <a:pt x="0" y="11294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6" name="Google Shape;126;p6"/>
            <p:cNvSpPr/>
            <p:nvPr/>
          </p:nvSpPr>
          <p:spPr>
            <a:xfrm>
              <a:off x="4662488" y="2717800"/>
              <a:ext cx="577800" cy="579300"/>
            </a:xfrm>
            <a:custGeom>
              <a:avLst/>
              <a:gdLst/>
              <a:ahLst/>
              <a:cxnLst/>
              <a:rect l="l" t="t" r="r" b="b"/>
              <a:pathLst>
                <a:path w="120000" h="120000" extrusionOk="0">
                  <a:moveTo>
                    <a:pt x="117777" y="120000"/>
                  </a:moveTo>
                  <a:cubicBezTo>
                    <a:pt x="3333" y="120000"/>
                    <a:pt x="3333" y="120000"/>
                    <a:pt x="3333" y="120000"/>
                  </a:cubicBezTo>
                  <a:cubicBezTo>
                    <a:pt x="1111" y="120000"/>
                    <a:pt x="0" y="118888"/>
                    <a:pt x="0" y="117777"/>
                  </a:cubicBezTo>
                  <a:cubicBezTo>
                    <a:pt x="0" y="3333"/>
                    <a:pt x="0" y="3333"/>
                    <a:pt x="0" y="3333"/>
                  </a:cubicBezTo>
                  <a:cubicBezTo>
                    <a:pt x="0" y="2222"/>
                    <a:pt x="1111" y="0"/>
                    <a:pt x="3333" y="0"/>
                  </a:cubicBezTo>
                  <a:cubicBezTo>
                    <a:pt x="82222" y="0"/>
                    <a:pt x="82222" y="0"/>
                    <a:pt x="82222" y="0"/>
                  </a:cubicBezTo>
                  <a:cubicBezTo>
                    <a:pt x="83333" y="0"/>
                    <a:pt x="84444" y="1111"/>
                    <a:pt x="84444" y="1111"/>
                  </a:cubicBezTo>
                  <a:cubicBezTo>
                    <a:pt x="120000" y="35555"/>
                    <a:pt x="120000" y="35555"/>
                    <a:pt x="120000" y="35555"/>
                  </a:cubicBezTo>
                  <a:cubicBezTo>
                    <a:pt x="120000" y="36666"/>
                    <a:pt x="120000" y="37777"/>
                    <a:pt x="120000" y="37777"/>
                  </a:cubicBezTo>
                  <a:cubicBezTo>
                    <a:pt x="120000" y="117777"/>
                    <a:pt x="120000" y="117777"/>
                    <a:pt x="120000" y="117777"/>
                  </a:cubicBezTo>
                  <a:cubicBezTo>
                    <a:pt x="120000" y="118888"/>
                    <a:pt x="118888" y="120000"/>
                    <a:pt x="117777" y="120000"/>
                  </a:cubicBezTo>
                  <a:close/>
                  <a:moveTo>
                    <a:pt x="5555" y="114444"/>
                  </a:moveTo>
                  <a:cubicBezTo>
                    <a:pt x="114444" y="114444"/>
                    <a:pt x="114444" y="114444"/>
                    <a:pt x="114444" y="114444"/>
                  </a:cubicBezTo>
                  <a:cubicBezTo>
                    <a:pt x="114444" y="38888"/>
                    <a:pt x="114444" y="38888"/>
                    <a:pt x="114444" y="38888"/>
                  </a:cubicBezTo>
                  <a:cubicBezTo>
                    <a:pt x="81111" y="6666"/>
                    <a:pt x="81111" y="6666"/>
                    <a:pt x="81111" y="6666"/>
                  </a:cubicBezTo>
                  <a:cubicBezTo>
                    <a:pt x="5555" y="6666"/>
                    <a:pt x="5555" y="6666"/>
                    <a:pt x="5555" y="6666"/>
                  </a:cubicBezTo>
                  <a:lnTo>
                    <a:pt x="5555" y="114444"/>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7" name="Google Shape;127;p6"/>
            <p:cNvSpPr/>
            <p:nvPr/>
          </p:nvSpPr>
          <p:spPr>
            <a:xfrm>
              <a:off x="5048250" y="2733675"/>
              <a:ext cx="180900" cy="182700"/>
            </a:xfrm>
            <a:custGeom>
              <a:avLst/>
              <a:gdLst/>
              <a:ahLst/>
              <a:cxnLst/>
              <a:rect l="l" t="t" r="r" b="b"/>
              <a:pathLst>
                <a:path w="120000" h="120000" extrusionOk="0">
                  <a:moveTo>
                    <a:pt x="120000" y="120000"/>
                  </a:moveTo>
                  <a:cubicBezTo>
                    <a:pt x="7058" y="120000"/>
                    <a:pt x="7058" y="120000"/>
                    <a:pt x="7058" y="120000"/>
                  </a:cubicBezTo>
                  <a:cubicBezTo>
                    <a:pt x="3529" y="120000"/>
                    <a:pt x="0" y="116470"/>
                    <a:pt x="0" y="109411"/>
                  </a:cubicBezTo>
                  <a:cubicBezTo>
                    <a:pt x="0" y="0"/>
                    <a:pt x="0" y="0"/>
                    <a:pt x="0" y="0"/>
                  </a:cubicBezTo>
                  <a:cubicBezTo>
                    <a:pt x="17647" y="0"/>
                    <a:pt x="17647" y="0"/>
                    <a:pt x="17647" y="0"/>
                  </a:cubicBezTo>
                  <a:cubicBezTo>
                    <a:pt x="17647" y="102352"/>
                    <a:pt x="17647" y="102352"/>
                    <a:pt x="17647" y="102352"/>
                  </a:cubicBezTo>
                  <a:cubicBezTo>
                    <a:pt x="120000" y="102352"/>
                    <a:pt x="120000" y="102352"/>
                    <a:pt x="120000" y="102352"/>
                  </a:cubicBezTo>
                  <a:lnTo>
                    <a:pt x="120000" y="1200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8" name="Google Shape;128;p6"/>
            <p:cNvSpPr/>
            <p:nvPr/>
          </p:nvSpPr>
          <p:spPr>
            <a:xfrm>
              <a:off x="4529138" y="2149475"/>
              <a:ext cx="379500" cy="81000"/>
            </a:xfrm>
            <a:custGeom>
              <a:avLst/>
              <a:gdLst/>
              <a:ahLst/>
              <a:cxnLst/>
              <a:rect l="l" t="t" r="r" b="b"/>
              <a:pathLst>
                <a:path w="120000" h="120000" extrusionOk="0">
                  <a:moveTo>
                    <a:pt x="81126" y="112000"/>
                  </a:moveTo>
                  <a:cubicBezTo>
                    <a:pt x="76056" y="112000"/>
                    <a:pt x="69295" y="104000"/>
                    <a:pt x="67605" y="88000"/>
                  </a:cubicBezTo>
                  <a:cubicBezTo>
                    <a:pt x="65915" y="80000"/>
                    <a:pt x="65915" y="72000"/>
                    <a:pt x="65915" y="64000"/>
                  </a:cubicBezTo>
                  <a:cubicBezTo>
                    <a:pt x="64225" y="64000"/>
                    <a:pt x="64225" y="56000"/>
                    <a:pt x="64225" y="56000"/>
                  </a:cubicBezTo>
                  <a:cubicBezTo>
                    <a:pt x="60845" y="48000"/>
                    <a:pt x="57464" y="56000"/>
                    <a:pt x="54084" y="64000"/>
                  </a:cubicBezTo>
                  <a:cubicBezTo>
                    <a:pt x="54084" y="64000"/>
                    <a:pt x="52394" y="72000"/>
                    <a:pt x="50704" y="72000"/>
                  </a:cubicBezTo>
                  <a:cubicBezTo>
                    <a:pt x="49014" y="88000"/>
                    <a:pt x="47323" y="96000"/>
                    <a:pt x="42253" y="104000"/>
                  </a:cubicBezTo>
                  <a:cubicBezTo>
                    <a:pt x="35492" y="120000"/>
                    <a:pt x="25352" y="104000"/>
                    <a:pt x="20281" y="80000"/>
                  </a:cubicBezTo>
                  <a:cubicBezTo>
                    <a:pt x="18591" y="72000"/>
                    <a:pt x="18591" y="72000"/>
                    <a:pt x="18591" y="64000"/>
                  </a:cubicBezTo>
                  <a:cubicBezTo>
                    <a:pt x="16901" y="56000"/>
                    <a:pt x="15211" y="48000"/>
                    <a:pt x="15211" y="48000"/>
                  </a:cubicBezTo>
                  <a:cubicBezTo>
                    <a:pt x="13521" y="48000"/>
                    <a:pt x="11830" y="56000"/>
                    <a:pt x="10140" y="56000"/>
                  </a:cubicBezTo>
                  <a:cubicBezTo>
                    <a:pt x="10140" y="64000"/>
                    <a:pt x="10140" y="72000"/>
                    <a:pt x="10140" y="80000"/>
                  </a:cubicBezTo>
                  <a:cubicBezTo>
                    <a:pt x="10140" y="80000"/>
                    <a:pt x="10140" y="88000"/>
                    <a:pt x="8450" y="96000"/>
                  </a:cubicBezTo>
                  <a:cubicBezTo>
                    <a:pt x="0" y="88000"/>
                    <a:pt x="0" y="88000"/>
                    <a:pt x="0" y="88000"/>
                  </a:cubicBezTo>
                  <a:cubicBezTo>
                    <a:pt x="1690" y="80000"/>
                    <a:pt x="1690" y="72000"/>
                    <a:pt x="1690" y="72000"/>
                  </a:cubicBezTo>
                  <a:cubicBezTo>
                    <a:pt x="1690" y="64000"/>
                    <a:pt x="1690" y="48000"/>
                    <a:pt x="3380" y="40000"/>
                  </a:cubicBezTo>
                  <a:cubicBezTo>
                    <a:pt x="5070" y="24000"/>
                    <a:pt x="10140" y="0"/>
                    <a:pt x="16901" y="8000"/>
                  </a:cubicBezTo>
                  <a:cubicBezTo>
                    <a:pt x="21971" y="8000"/>
                    <a:pt x="23661" y="32000"/>
                    <a:pt x="25352" y="40000"/>
                  </a:cubicBezTo>
                  <a:cubicBezTo>
                    <a:pt x="25352" y="48000"/>
                    <a:pt x="27042" y="48000"/>
                    <a:pt x="27042" y="56000"/>
                  </a:cubicBezTo>
                  <a:cubicBezTo>
                    <a:pt x="28732" y="64000"/>
                    <a:pt x="35492" y="72000"/>
                    <a:pt x="38873" y="64000"/>
                  </a:cubicBezTo>
                  <a:cubicBezTo>
                    <a:pt x="42253" y="64000"/>
                    <a:pt x="43943" y="56000"/>
                    <a:pt x="45633" y="48000"/>
                  </a:cubicBezTo>
                  <a:cubicBezTo>
                    <a:pt x="47323" y="40000"/>
                    <a:pt x="49014" y="32000"/>
                    <a:pt x="49014" y="32000"/>
                  </a:cubicBezTo>
                  <a:cubicBezTo>
                    <a:pt x="54084" y="8000"/>
                    <a:pt x="62535" y="0"/>
                    <a:pt x="67605" y="16000"/>
                  </a:cubicBezTo>
                  <a:cubicBezTo>
                    <a:pt x="70985" y="32000"/>
                    <a:pt x="72676" y="40000"/>
                    <a:pt x="72676" y="48000"/>
                  </a:cubicBezTo>
                  <a:cubicBezTo>
                    <a:pt x="72676" y="56000"/>
                    <a:pt x="74366" y="56000"/>
                    <a:pt x="74366" y="64000"/>
                  </a:cubicBezTo>
                  <a:cubicBezTo>
                    <a:pt x="76056" y="72000"/>
                    <a:pt x="82816" y="80000"/>
                    <a:pt x="86197" y="64000"/>
                  </a:cubicBezTo>
                  <a:cubicBezTo>
                    <a:pt x="86197" y="64000"/>
                    <a:pt x="87887" y="64000"/>
                    <a:pt x="87887" y="56000"/>
                  </a:cubicBezTo>
                  <a:cubicBezTo>
                    <a:pt x="91267" y="48000"/>
                    <a:pt x="92957" y="40000"/>
                    <a:pt x="96338" y="32000"/>
                  </a:cubicBezTo>
                  <a:cubicBezTo>
                    <a:pt x="101408" y="24000"/>
                    <a:pt x="104788" y="32000"/>
                    <a:pt x="109859" y="40000"/>
                  </a:cubicBezTo>
                  <a:cubicBezTo>
                    <a:pt x="111549" y="48000"/>
                    <a:pt x="114929" y="48000"/>
                    <a:pt x="116619" y="48000"/>
                  </a:cubicBezTo>
                  <a:cubicBezTo>
                    <a:pt x="120000" y="88000"/>
                    <a:pt x="120000" y="88000"/>
                    <a:pt x="120000" y="88000"/>
                  </a:cubicBezTo>
                  <a:cubicBezTo>
                    <a:pt x="114929" y="96000"/>
                    <a:pt x="109859" y="88000"/>
                    <a:pt x="106478" y="80000"/>
                  </a:cubicBezTo>
                  <a:cubicBezTo>
                    <a:pt x="103098" y="72000"/>
                    <a:pt x="101408" y="72000"/>
                    <a:pt x="99718" y="72000"/>
                  </a:cubicBezTo>
                  <a:cubicBezTo>
                    <a:pt x="98028" y="72000"/>
                    <a:pt x="96338" y="80000"/>
                    <a:pt x="94647" y="88000"/>
                  </a:cubicBezTo>
                  <a:cubicBezTo>
                    <a:pt x="92957" y="88000"/>
                    <a:pt x="91267" y="96000"/>
                    <a:pt x="89577" y="104000"/>
                  </a:cubicBezTo>
                  <a:cubicBezTo>
                    <a:pt x="87887" y="112000"/>
                    <a:pt x="84507" y="112000"/>
                    <a:pt x="81126" y="112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29" name="Google Shape;129;p6"/>
            <p:cNvSpPr/>
            <p:nvPr/>
          </p:nvSpPr>
          <p:spPr>
            <a:xfrm>
              <a:off x="4529138" y="2063750"/>
              <a:ext cx="401700" cy="63600"/>
            </a:xfrm>
            <a:custGeom>
              <a:avLst/>
              <a:gdLst/>
              <a:ahLst/>
              <a:cxnLst/>
              <a:rect l="l" t="t" r="r" b="b"/>
              <a:pathLst>
                <a:path w="120000" h="120000" extrusionOk="0">
                  <a:moveTo>
                    <a:pt x="46400" y="120000"/>
                  </a:moveTo>
                  <a:cubicBezTo>
                    <a:pt x="41600" y="120000"/>
                    <a:pt x="36800" y="100000"/>
                    <a:pt x="32000" y="90000"/>
                  </a:cubicBezTo>
                  <a:cubicBezTo>
                    <a:pt x="28800" y="80000"/>
                    <a:pt x="27200" y="80000"/>
                    <a:pt x="24000" y="70000"/>
                  </a:cubicBezTo>
                  <a:cubicBezTo>
                    <a:pt x="17600" y="60000"/>
                    <a:pt x="9600" y="60000"/>
                    <a:pt x="4800" y="80000"/>
                  </a:cubicBezTo>
                  <a:cubicBezTo>
                    <a:pt x="0" y="40000"/>
                    <a:pt x="0" y="40000"/>
                    <a:pt x="0" y="40000"/>
                  </a:cubicBezTo>
                  <a:cubicBezTo>
                    <a:pt x="8000" y="10000"/>
                    <a:pt x="17600" y="10000"/>
                    <a:pt x="27200" y="20000"/>
                  </a:cubicBezTo>
                  <a:cubicBezTo>
                    <a:pt x="28800" y="30000"/>
                    <a:pt x="32000" y="40000"/>
                    <a:pt x="35200" y="40000"/>
                  </a:cubicBezTo>
                  <a:cubicBezTo>
                    <a:pt x="40000" y="60000"/>
                    <a:pt x="44800" y="70000"/>
                    <a:pt x="48000" y="70000"/>
                  </a:cubicBezTo>
                  <a:cubicBezTo>
                    <a:pt x="51200" y="60000"/>
                    <a:pt x="54400" y="50000"/>
                    <a:pt x="57600" y="40000"/>
                  </a:cubicBezTo>
                  <a:cubicBezTo>
                    <a:pt x="60800" y="30000"/>
                    <a:pt x="62400" y="20000"/>
                    <a:pt x="64000" y="20000"/>
                  </a:cubicBezTo>
                  <a:cubicBezTo>
                    <a:pt x="68800" y="0"/>
                    <a:pt x="75200" y="0"/>
                    <a:pt x="80000" y="10000"/>
                  </a:cubicBezTo>
                  <a:cubicBezTo>
                    <a:pt x="81600" y="20000"/>
                    <a:pt x="84800" y="30000"/>
                    <a:pt x="84800" y="40000"/>
                  </a:cubicBezTo>
                  <a:cubicBezTo>
                    <a:pt x="92800" y="40000"/>
                    <a:pt x="100800" y="40000"/>
                    <a:pt x="108800" y="40000"/>
                  </a:cubicBezTo>
                  <a:cubicBezTo>
                    <a:pt x="110400" y="40000"/>
                    <a:pt x="112000" y="30000"/>
                    <a:pt x="112000" y="30000"/>
                  </a:cubicBezTo>
                  <a:cubicBezTo>
                    <a:pt x="112000" y="30000"/>
                    <a:pt x="112000" y="40000"/>
                    <a:pt x="112000" y="40000"/>
                  </a:cubicBezTo>
                  <a:cubicBezTo>
                    <a:pt x="120000" y="40000"/>
                    <a:pt x="120000" y="40000"/>
                    <a:pt x="120000" y="40000"/>
                  </a:cubicBezTo>
                  <a:cubicBezTo>
                    <a:pt x="120000" y="70000"/>
                    <a:pt x="116800" y="90000"/>
                    <a:pt x="110400" y="90000"/>
                  </a:cubicBezTo>
                  <a:cubicBezTo>
                    <a:pt x="100800" y="100000"/>
                    <a:pt x="91200" y="100000"/>
                    <a:pt x="83200" y="90000"/>
                  </a:cubicBezTo>
                  <a:cubicBezTo>
                    <a:pt x="80000" y="90000"/>
                    <a:pt x="80000" y="80000"/>
                    <a:pt x="78400" y="70000"/>
                  </a:cubicBezTo>
                  <a:cubicBezTo>
                    <a:pt x="78400" y="70000"/>
                    <a:pt x="78400" y="70000"/>
                    <a:pt x="76800" y="60000"/>
                  </a:cubicBezTo>
                  <a:cubicBezTo>
                    <a:pt x="73600" y="60000"/>
                    <a:pt x="70400" y="60000"/>
                    <a:pt x="67200" y="60000"/>
                  </a:cubicBezTo>
                  <a:cubicBezTo>
                    <a:pt x="65600" y="70000"/>
                    <a:pt x="64000" y="80000"/>
                    <a:pt x="62400" y="80000"/>
                  </a:cubicBezTo>
                  <a:cubicBezTo>
                    <a:pt x="59200" y="100000"/>
                    <a:pt x="54400" y="110000"/>
                    <a:pt x="49600" y="120000"/>
                  </a:cubicBezTo>
                  <a:cubicBezTo>
                    <a:pt x="48000" y="120000"/>
                    <a:pt x="48000" y="120000"/>
                    <a:pt x="46400" y="120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0" name="Google Shape;130;p6"/>
            <p:cNvSpPr/>
            <p:nvPr/>
          </p:nvSpPr>
          <p:spPr>
            <a:xfrm>
              <a:off x="4540250" y="1982788"/>
              <a:ext cx="203100" cy="54000"/>
            </a:xfrm>
            <a:custGeom>
              <a:avLst/>
              <a:gdLst/>
              <a:ahLst/>
              <a:cxnLst/>
              <a:rect l="l" t="t" r="r" b="b"/>
              <a:pathLst>
                <a:path w="120000" h="120000" extrusionOk="0">
                  <a:moveTo>
                    <a:pt x="9473" y="120000"/>
                  </a:moveTo>
                  <a:cubicBezTo>
                    <a:pt x="6315" y="120000"/>
                    <a:pt x="3157" y="120000"/>
                    <a:pt x="0" y="120000"/>
                  </a:cubicBezTo>
                  <a:cubicBezTo>
                    <a:pt x="0" y="48000"/>
                    <a:pt x="0" y="48000"/>
                    <a:pt x="0" y="48000"/>
                  </a:cubicBezTo>
                  <a:cubicBezTo>
                    <a:pt x="9473" y="60000"/>
                    <a:pt x="18947" y="60000"/>
                    <a:pt x="25263" y="36000"/>
                  </a:cubicBezTo>
                  <a:cubicBezTo>
                    <a:pt x="25263" y="36000"/>
                    <a:pt x="28421" y="36000"/>
                    <a:pt x="28421" y="36000"/>
                  </a:cubicBezTo>
                  <a:cubicBezTo>
                    <a:pt x="28421" y="24000"/>
                    <a:pt x="31578" y="24000"/>
                    <a:pt x="34736" y="24000"/>
                  </a:cubicBezTo>
                  <a:cubicBezTo>
                    <a:pt x="41052" y="0"/>
                    <a:pt x="53684" y="0"/>
                    <a:pt x="63157" y="24000"/>
                  </a:cubicBezTo>
                  <a:cubicBezTo>
                    <a:pt x="66315" y="24000"/>
                    <a:pt x="69473" y="24000"/>
                    <a:pt x="72631" y="36000"/>
                  </a:cubicBezTo>
                  <a:cubicBezTo>
                    <a:pt x="75789" y="36000"/>
                    <a:pt x="82105" y="48000"/>
                    <a:pt x="85263" y="48000"/>
                  </a:cubicBezTo>
                  <a:cubicBezTo>
                    <a:pt x="94736" y="48000"/>
                    <a:pt x="101052" y="48000"/>
                    <a:pt x="113684" y="24000"/>
                  </a:cubicBezTo>
                  <a:cubicBezTo>
                    <a:pt x="120000" y="72000"/>
                    <a:pt x="120000" y="72000"/>
                    <a:pt x="120000" y="72000"/>
                  </a:cubicBezTo>
                  <a:cubicBezTo>
                    <a:pt x="113684" y="96000"/>
                    <a:pt x="97894" y="120000"/>
                    <a:pt x="85263" y="108000"/>
                  </a:cubicBezTo>
                  <a:cubicBezTo>
                    <a:pt x="75789" y="108000"/>
                    <a:pt x="69473" y="96000"/>
                    <a:pt x="63157" y="84000"/>
                  </a:cubicBezTo>
                  <a:cubicBezTo>
                    <a:pt x="63157" y="84000"/>
                    <a:pt x="60000" y="84000"/>
                    <a:pt x="60000" y="72000"/>
                  </a:cubicBezTo>
                  <a:cubicBezTo>
                    <a:pt x="53684" y="72000"/>
                    <a:pt x="47368" y="60000"/>
                    <a:pt x="41052" y="72000"/>
                  </a:cubicBezTo>
                  <a:cubicBezTo>
                    <a:pt x="41052" y="72000"/>
                    <a:pt x="41052" y="84000"/>
                    <a:pt x="37894" y="84000"/>
                  </a:cubicBezTo>
                  <a:cubicBezTo>
                    <a:pt x="37894" y="84000"/>
                    <a:pt x="34736" y="84000"/>
                    <a:pt x="34736" y="96000"/>
                  </a:cubicBezTo>
                  <a:cubicBezTo>
                    <a:pt x="28421" y="108000"/>
                    <a:pt x="18947" y="120000"/>
                    <a:pt x="9473" y="120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1" name="Google Shape;131;p6"/>
            <p:cNvSpPr/>
            <p:nvPr/>
          </p:nvSpPr>
          <p:spPr>
            <a:xfrm>
              <a:off x="3357563" y="850900"/>
              <a:ext cx="807900" cy="1830300"/>
            </a:xfrm>
            <a:custGeom>
              <a:avLst/>
              <a:gdLst/>
              <a:ahLst/>
              <a:cxnLst/>
              <a:rect l="l" t="t" r="r" b="b"/>
              <a:pathLst>
                <a:path w="120000" h="120000" extrusionOk="0">
                  <a:moveTo>
                    <a:pt x="85827" y="64046"/>
                  </a:moveTo>
                  <a:cubicBezTo>
                    <a:pt x="85827" y="64046"/>
                    <a:pt x="85827" y="64046"/>
                    <a:pt x="85827" y="64046"/>
                  </a:cubicBezTo>
                  <a:cubicBezTo>
                    <a:pt x="84238" y="63343"/>
                    <a:pt x="82649" y="62639"/>
                    <a:pt x="81059" y="62287"/>
                  </a:cubicBezTo>
                  <a:cubicBezTo>
                    <a:pt x="81059" y="49970"/>
                    <a:pt x="81059" y="49970"/>
                    <a:pt x="81059" y="49970"/>
                  </a:cubicBezTo>
                  <a:cubicBezTo>
                    <a:pt x="93774" y="49970"/>
                    <a:pt x="93774" y="49970"/>
                    <a:pt x="93774" y="49970"/>
                  </a:cubicBezTo>
                  <a:cubicBezTo>
                    <a:pt x="94569" y="49970"/>
                    <a:pt x="95364" y="49266"/>
                    <a:pt x="95364" y="48914"/>
                  </a:cubicBezTo>
                  <a:cubicBezTo>
                    <a:pt x="95364" y="0"/>
                    <a:pt x="95364" y="0"/>
                    <a:pt x="95364" y="0"/>
                  </a:cubicBezTo>
                  <a:cubicBezTo>
                    <a:pt x="91390" y="0"/>
                    <a:pt x="91390" y="0"/>
                    <a:pt x="91390" y="0"/>
                  </a:cubicBezTo>
                  <a:cubicBezTo>
                    <a:pt x="91390" y="38005"/>
                    <a:pt x="91390" y="38005"/>
                    <a:pt x="91390" y="38005"/>
                  </a:cubicBezTo>
                  <a:cubicBezTo>
                    <a:pt x="19072" y="38005"/>
                    <a:pt x="19072" y="38005"/>
                    <a:pt x="19072" y="38005"/>
                  </a:cubicBezTo>
                  <a:cubicBezTo>
                    <a:pt x="19072" y="0"/>
                    <a:pt x="19072" y="0"/>
                    <a:pt x="19072" y="0"/>
                  </a:cubicBezTo>
                  <a:cubicBezTo>
                    <a:pt x="15099" y="0"/>
                    <a:pt x="15099" y="0"/>
                    <a:pt x="15099" y="0"/>
                  </a:cubicBezTo>
                  <a:cubicBezTo>
                    <a:pt x="15099" y="48914"/>
                    <a:pt x="15099" y="48914"/>
                    <a:pt x="15099" y="48914"/>
                  </a:cubicBezTo>
                  <a:cubicBezTo>
                    <a:pt x="15099" y="49266"/>
                    <a:pt x="15894" y="49970"/>
                    <a:pt x="16688" y="49970"/>
                  </a:cubicBezTo>
                  <a:cubicBezTo>
                    <a:pt x="29403" y="49970"/>
                    <a:pt x="29403" y="49970"/>
                    <a:pt x="29403" y="49970"/>
                  </a:cubicBezTo>
                  <a:cubicBezTo>
                    <a:pt x="29403" y="62287"/>
                    <a:pt x="29403" y="62287"/>
                    <a:pt x="29403" y="62287"/>
                  </a:cubicBezTo>
                  <a:cubicBezTo>
                    <a:pt x="21456" y="64750"/>
                    <a:pt x="17483" y="69677"/>
                    <a:pt x="17483" y="76715"/>
                  </a:cubicBezTo>
                  <a:cubicBezTo>
                    <a:pt x="17483" y="78826"/>
                    <a:pt x="16688" y="80586"/>
                    <a:pt x="14304" y="82697"/>
                  </a:cubicBezTo>
                  <a:cubicBezTo>
                    <a:pt x="2384" y="92903"/>
                    <a:pt x="2384" y="92903"/>
                    <a:pt x="2384" y="92903"/>
                  </a:cubicBezTo>
                  <a:cubicBezTo>
                    <a:pt x="794" y="93958"/>
                    <a:pt x="0" y="95014"/>
                    <a:pt x="794" y="96422"/>
                  </a:cubicBezTo>
                  <a:cubicBezTo>
                    <a:pt x="1589" y="97478"/>
                    <a:pt x="3178" y="98533"/>
                    <a:pt x="5562" y="99237"/>
                  </a:cubicBezTo>
                  <a:cubicBezTo>
                    <a:pt x="10331" y="100645"/>
                    <a:pt x="17483" y="99941"/>
                    <a:pt x="20662" y="97829"/>
                  </a:cubicBezTo>
                  <a:cubicBezTo>
                    <a:pt x="30198" y="90791"/>
                    <a:pt x="30198" y="90791"/>
                    <a:pt x="30198" y="90791"/>
                  </a:cubicBezTo>
                  <a:cubicBezTo>
                    <a:pt x="23046" y="108387"/>
                    <a:pt x="23046" y="108387"/>
                    <a:pt x="23046" y="108387"/>
                  </a:cubicBezTo>
                  <a:cubicBezTo>
                    <a:pt x="22251" y="109794"/>
                    <a:pt x="23046" y="110850"/>
                    <a:pt x="24635" y="111906"/>
                  </a:cubicBezTo>
                  <a:cubicBezTo>
                    <a:pt x="26225" y="112961"/>
                    <a:pt x="28609" y="113665"/>
                    <a:pt x="30993" y="114017"/>
                  </a:cubicBezTo>
                  <a:cubicBezTo>
                    <a:pt x="33377" y="114369"/>
                    <a:pt x="36556" y="114017"/>
                    <a:pt x="38940" y="113313"/>
                  </a:cubicBezTo>
                  <a:cubicBezTo>
                    <a:pt x="41324" y="112609"/>
                    <a:pt x="42913" y="111554"/>
                    <a:pt x="43708" y="110498"/>
                  </a:cubicBezTo>
                  <a:cubicBezTo>
                    <a:pt x="49271" y="99589"/>
                    <a:pt x="49271" y="99589"/>
                    <a:pt x="49271" y="99589"/>
                  </a:cubicBezTo>
                  <a:cubicBezTo>
                    <a:pt x="49271" y="115425"/>
                    <a:pt x="49271" y="115425"/>
                    <a:pt x="49271" y="115425"/>
                  </a:cubicBezTo>
                  <a:cubicBezTo>
                    <a:pt x="49271" y="117888"/>
                    <a:pt x="54039" y="119999"/>
                    <a:pt x="59602" y="119999"/>
                  </a:cubicBezTo>
                  <a:cubicBezTo>
                    <a:pt x="65960" y="119999"/>
                    <a:pt x="70728" y="117888"/>
                    <a:pt x="70728" y="115425"/>
                  </a:cubicBezTo>
                  <a:cubicBezTo>
                    <a:pt x="70728" y="99941"/>
                    <a:pt x="70728" y="99941"/>
                    <a:pt x="70728" y="99941"/>
                  </a:cubicBezTo>
                  <a:cubicBezTo>
                    <a:pt x="76291" y="111202"/>
                    <a:pt x="76291" y="111202"/>
                    <a:pt x="76291" y="111202"/>
                  </a:cubicBezTo>
                  <a:cubicBezTo>
                    <a:pt x="76291" y="112609"/>
                    <a:pt x="77880" y="113665"/>
                    <a:pt x="80264" y="114369"/>
                  </a:cubicBezTo>
                  <a:cubicBezTo>
                    <a:pt x="82649" y="115073"/>
                    <a:pt x="85827" y="115073"/>
                    <a:pt x="88211" y="115073"/>
                  </a:cubicBezTo>
                  <a:cubicBezTo>
                    <a:pt x="91390" y="114721"/>
                    <a:pt x="93774" y="114017"/>
                    <a:pt x="95364" y="112961"/>
                  </a:cubicBezTo>
                  <a:cubicBezTo>
                    <a:pt x="96953" y="111906"/>
                    <a:pt x="96953" y="110498"/>
                    <a:pt x="96953" y="109442"/>
                  </a:cubicBezTo>
                  <a:cubicBezTo>
                    <a:pt x="88211" y="83401"/>
                    <a:pt x="88211" y="83401"/>
                    <a:pt x="88211" y="83401"/>
                  </a:cubicBezTo>
                  <a:cubicBezTo>
                    <a:pt x="100927" y="88680"/>
                    <a:pt x="100927" y="88680"/>
                    <a:pt x="100927" y="88680"/>
                  </a:cubicBezTo>
                  <a:cubicBezTo>
                    <a:pt x="103311" y="89384"/>
                    <a:pt x="105695" y="89736"/>
                    <a:pt x="108874" y="89736"/>
                  </a:cubicBezTo>
                  <a:cubicBezTo>
                    <a:pt x="111258" y="89736"/>
                    <a:pt x="114437" y="89032"/>
                    <a:pt x="116026" y="88328"/>
                  </a:cubicBezTo>
                  <a:cubicBezTo>
                    <a:pt x="120000" y="86217"/>
                    <a:pt x="120000" y="83401"/>
                    <a:pt x="116026" y="81642"/>
                  </a:cubicBezTo>
                  <a:lnTo>
                    <a:pt x="85827" y="64046"/>
                  </a:lnTo>
                  <a:close/>
                  <a:moveTo>
                    <a:pt x="19072" y="47859"/>
                  </a:moveTo>
                  <a:cubicBezTo>
                    <a:pt x="19072" y="39765"/>
                    <a:pt x="19072" y="39765"/>
                    <a:pt x="19072" y="39765"/>
                  </a:cubicBezTo>
                  <a:cubicBezTo>
                    <a:pt x="91390" y="39765"/>
                    <a:pt x="91390" y="39765"/>
                    <a:pt x="91390" y="39765"/>
                  </a:cubicBezTo>
                  <a:cubicBezTo>
                    <a:pt x="91390" y="47859"/>
                    <a:pt x="91390" y="47859"/>
                    <a:pt x="91390" y="47859"/>
                  </a:cubicBezTo>
                  <a:lnTo>
                    <a:pt x="19072" y="47859"/>
                  </a:lnTo>
                  <a:close/>
                  <a:moveTo>
                    <a:pt x="112847" y="86920"/>
                  </a:moveTo>
                  <a:cubicBezTo>
                    <a:pt x="112052" y="87624"/>
                    <a:pt x="110463" y="87976"/>
                    <a:pt x="108874" y="87976"/>
                  </a:cubicBezTo>
                  <a:cubicBezTo>
                    <a:pt x="106490" y="87976"/>
                    <a:pt x="104900" y="87624"/>
                    <a:pt x="104105" y="87272"/>
                  </a:cubicBezTo>
                  <a:cubicBezTo>
                    <a:pt x="86622" y="80586"/>
                    <a:pt x="86622" y="80586"/>
                    <a:pt x="86622" y="80586"/>
                  </a:cubicBezTo>
                  <a:cubicBezTo>
                    <a:pt x="85827" y="80234"/>
                    <a:pt x="85033" y="80234"/>
                    <a:pt x="84238" y="80586"/>
                  </a:cubicBezTo>
                  <a:cubicBezTo>
                    <a:pt x="83443" y="80586"/>
                    <a:pt x="83443" y="80938"/>
                    <a:pt x="83443" y="81290"/>
                  </a:cubicBezTo>
                  <a:cubicBezTo>
                    <a:pt x="92980" y="109794"/>
                    <a:pt x="92980" y="109794"/>
                    <a:pt x="92980" y="109794"/>
                  </a:cubicBezTo>
                  <a:cubicBezTo>
                    <a:pt x="92980" y="109794"/>
                    <a:pt x="92980" y="109794"/>
                    <a:pt x="92980" y="109794"/>
                  </a:cubicBezTo>
                  <a:cubicBezTo>
                    <a:pt x="92980" y="110498"/>
                    <a:pt x="92980" y="111202"/>
                    <a:pt x="92185" y="111906"/>
                  </a:cubicBezTo>
                  <a:cubicBezTo>
                    <a:pt x="90596" y="112609"/>
                    <a:pt x="89801" y="112961"/>
                    <a:pt x="87417" y="113313"/>
                  </a:cubicBezTo>
                  <a:cubicBezTo>
                    <a:pt x="85827" y="113313"/>
                    <a:pt x="84238" y="113313"/>
                    <a:pt x="82649" y="112961"/>
                  </a:cubicBezTo>
                  <a:cubicBezTo>
                    <a:pt x="81059" y="112258"/>
                    <a:pt x="80264" y="111554"/>
                    <a:pt x="80264" y="110850"/>
                  </a:cubicBezTo>
                  <a:cubicBezTo>
                    <a:pt x="70728" y="91143"/>
                    <a:pt x="70728" y="91143"/>
                    <a:pt x="70728" y="91143"/>
                  </a:cubicBezTo>
                  <a:cubicBezTo>
                    <a:pt x="69933" y="90791"/>
                    <a:pt x="69139" y="90439"/>
                    <a:pt x="68344" y="90439"/>
                  </a:cubicBezTo>
                  <a:cubicBezTo>
                    <a:pt x="66754" y="90439"/>
                    <a:pt x="65960" y="90791"/>
                    <a:pt x="65960" y="91495"/>
                  </a:cubicBezTo>
                  <a:cubicBezTo>
                    <a:pt x="65960" y="115425"/>
                    <a:pt x="65960" y="115425"/>
                    <a:pt x="65960" y="115425"/>
                  </a:cubicBezTo>
                  <a:cubicBezTo>
                    <a:pt x="65960" y="117184"/>
                    <a:pt x="63576" y="118240"/>
                    <a:pt x="59602" y="118240"/>
                  </a:cubicBezTo>
                  <a:cubicBezTo>
                    <a:pt x="56423" y="118240"/>
                    <a:pt x="53245" y="117184"/>
                    <a:pt x="53245" y="115425"/>
                  </a:cubicBezTo>
                  <a:cubicBezTo>
                    <a:pt x="53245" y="91495"/>
                    <a:pt x="53245" y="91495"/>
                    <a:pt x="53245" y="91495"/>
                  </a:cubicBezTo>
                  <a:cubicBezTo>
                    <a:pt x="53245" y="90791"/>
                    <a:pt x="52450" y="90439"/>
                    <a:pt x="51655" y="90439"/>
                  </a:cubicBezTo>
                  <a:cubicBezTo>
                    <a:pt x="51655" y="90439"/>
                    <a:pt x="51655" y="90439"/>
                    <a:pt x="50860" y="90439"/>
                  </a:cubicBezTo>
                  <a:cubicBezTo>
                    <a:pt x="50066" y="90439"/>
                    <a:pt x="49271" y="90791"/>
                    <a:pt x="49271" y="91143"/>
                  </a:cubicBezTo>
                  <a:cubicBezTo>
                    <a:pt x="39735" y="110146"/>
                    <a:pt x="39735" y="110146"/>
                    <a:pt x="39735" y="110146"/>
                  </a:cubicBezTo>
                  <a:cubicBezTo>
                    <a:pt x="38940" y="110850"/>
                    <a:pt x="38145" y="111554"/>
                    <a:pt x="36556" y="111906"/>
                  </a:cubicBezTo>
                  <a:cubicBezTo>
                    <a:pt x="34966" y="112258"/>
                    <a:pt x="33377" y="112258"/>
                    <a:pt x="31788" y="112258"/>
                  </a:cubicBezTo>
                  <a:cubicBezTo>
                    <a:pt x="30198" y="112258"/>
                    <a:pt x="28609" y="111554"/>
                    <a:pt x="27814" y="110850"/>
                  </a:cubicBezTo>
                  <a:cubicBezTo>
                    <a:pt x="27019" y="110498"/>
                    <a:pt x="26225" y="109442"/>
                    <a:pt x="27019" y="108739"/>
                  </a:cubicBezTo>
                  <a:cubicBezTo>
                    <a:pt x="35761" y="86568"/>
                    <a:pt x="35761" y="86568"/>
                    <a:pt x="35761" y="86568"/>
                  </a:cubicBezTo>
                  <a:cubicBezTo>
                    <a:pt x="36556" y="86217"/>
                    <a:pt x="35761" y="85513"/>
                    <a:pt x="34966" y="85513"/>
                  </a:cubicBezTo>
                  <a:cubicBezTo>
                    <a:pt x="34172" y="85161"/>
                    <a:pt x="32582" y="85513"/>
                    <a:pt x="32582" y="85865"/>
                  </a:cubicBezTo>
                  <a:cubicBezTo>
                    <a:pt x="16688" y="96774"/>
                    <a:pt x="16688" y="96774"/>
                    <a:pt x="16688" y="96774"/>
                  </a:cubicBezTo>
                  <a:cubicBezTo>
                    <a:pt x="15099" y="98181"/>
                    <a:pt x="11125" y="98533"/>
                    <a:pt x="7947" y="97478"/>
                  </a:cubicBezTo>
                  <a:cubicBezTo>
                    <a:pt x="6357" y="97126"/>
                    <a:pt x="5562" y="96774"/>
                    <a:pt x="4768" y="95718"/>
                  </a:cubicBezTo>
                  <a:cubicBezTo>
                    <a:pt x="4768" y="95014"/>
                    <a:pt x="4768" y="94310"/>
                    <a:pt x="5562" y="93607"/>
                  </a:cubicBezTo>
                  <a:cubicBezTo>
                    <a:pt x="18278" y="83401"/>
                    <a:pt x="18278" y="83401"/>
                    <a:pt x="18278" y="83401"/>
                  </a:cubicBezTo>
                  <a:cubicBezTo>
                    <a:pt x="20662" y="81290"/>
                    <a:pt x="21456" y="78826"/>
                    <a:pt x="21456" y="76715"/>
                  </a:cubicBezTo>
                  <a:cubicBezTo>
                    <a:pt x="21456" y="69677"/>
                    <a:pt x="25430" y="65102"/>
                    <a:pt x="33377" y="63343"/>
                  </a:cubicBezTo>
                  <a:cubicBezTo>
                    <a:pt x="33377" y="62287"/>
                    <a:pt x="33377" y="62287"/>
                    <a:pt x="33377" y="62287"/>
                  </a:cubicBezTo>
                  <a:cubicBezTo>
                    <a:pt x="33377" y="61231"/>
                    <a:pt x="33377" y="61231"/>
                    <a:pt x="33377" y="61231"/>
                  </a:cubicBezTo>
                  <a:cubicBezTo>
                    <a:pt x="33377" y="49970"/>
                    <a:pt x="33377" y="49970"/>
                    <a:pt x="33377" y="49970"/>
                  </a:cubicBezTo>
                  <a:cubicBezTo>
                    <a:pt x="77086" y="49970"/>
                    <a:pt x="77086" y="49970"/>
                    <a:pt x="77086" y="49970"/>
                  </a:cubicBezTo>
                  <a:cubicBezTo>
                    <a:pt x="77086" y="61231"/>
                    <a:pt x="77086" y="61231"/>
                    <a:pt x="77086" y="61231"/>
                  </a:cubicBezTo>
                  <a:cubicBezTo>
                    <a:pt x="77086" y="61935"/>
                    <a:pt x="77086" y="61935"/>
                    <a:pt x="77086" y="61935"/>
                  </a:cubicBezTo>
                  <a:cubicBezTo>
                    <a:pt x="77086" y="63343"/>
                    <a:pt x="77086" y="63343"/>
                    <a:pt x="77086" y="63343"/>
                  </a:cubicBezTo>
                  <a:cubicBezTo>
                    <a:pt x="79470" y="63695"/>
                    <a:pt x="81059" y="64398"/>
                    <a:pt x="82649" y="65102"/>
                  </a:cubicBezTo>
                  <a:cubicBezTo>
                    <a:pt x="112847" y="82697"/>
                    <a:pt x="112847" y="82697"/>
                    <a:pt x="112847" y="82697"/>
                  </a:cubicBezTo>
                  <a:cubicBezTo>
                    <a:pt x="112847" y="82697"/>
                    <a:pt x="112847" y="83049"/>
                    <a:pt x="112847" y="83049"/>
                  </a:cubicBezTo>
                  <a:cubicBezTo>
                    <a:pt x="115231" y="84105"/>
                    <a:pt x="115231" y="85865"/>
                    <a:pt x="112847" y="8692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132" name="Google Shape;132;p6"/>
          <p:cNvGrpSpPr/>
          <p:nvPr/>
        </p:nvGrpSpPr>
        <p:grpSpPr>
          <a:xfrm>
            <a:off x="8651933" y="4375184"/>
            <a:ext cx="2865851" cy="2482800"/>
            <a:chOff x="3305175" y="4144963"/>
            <a:chExt cx="2149388" cy="1862100"/>
          </a:xfrm>
        </p:grpSpPr>
        <p:sp>
          <p:nvSpPr>
            <p:cNvPr id="133" name="Google Shape;133;p6"/>
            <p:cNvSpPr/>
            <p:nvPr/>
          </p:nvSpPr>
          <p:spPr>
            <a:xfrm>
              <a:off x="5224463" y="4338638"/>
              <a:ext cx="230100" cy="155700"/>
            </a:xfrm>
            <a:custGeom>
              <a:avLst/>
              <a:gdLst/>
              <a:ahLst/>
              <a:cxnLst/>
              <a:rect l="l" t="t" r="r" b="b"/>
              <a:pathLst>
                <a:path w="120000" h="120000" extrusionOk="0">
                  <a:moveTo>
                    <a:pt x="120000" y="41379"/>
                  </a:moveTo>
                  <a:cubicBezTo>
                    <a:pt x="120000" y="20689"/>
                    <a:pt x="108837" y="0"/>
                    <a:pt x="94883" y="0"/>
                  </a:cubicBezTo>
                  <a:cubicBezTo>
                    <a:pt x="50232" y="0"/>
                    <a:pt x="50232" y="0"/>
                    <a:pt x="50232" y="0"/>
                  </a:cubicBezTo>
                  <a:cubicBezTo>
                    <a:pt x="0" y="0"/>
                    <a:pt x="0" y="0"/>
                    <a:pt x="0" y="0"/>
                  </a:cubicBezTo>
                  <a:cubicBezTo>
                    <a:pt x="0" y="20689"/>
                    <a:pt x="0" y="20689"/>
                    <a:pt x="0" y="20689"/>
                  </a:cubicBezTo>
                  <a:cubicBezTo>
                    <a:pt x="41860" y="20689"/>
                    <a:pt x="41860" y="20689"/>
                    <a:pt x="41860" y="20689"/>
                  </a:cubicBezTo>
                  <a:cubicBezTo>
                    <a:pt x="41860" y="49655"/>
                    <a:pt x="41860" y="49655"/>
                    <a:pt x="41860" y="49655"/>
                  </a:cubicBezTo>
                  <a:cubicBezTo>
                    <a:pt x="0" y="49655"/>
                    <a:pt x="0" y="49655"/>
                    <a:pt x="0" y="49655"/>
                  </a:cubicBezTo>
                  <a:cubicBezTo>
                    <a:pt x="0" y="70344"/>
                    <a:pt x="0" y="70344"/>
                    <a:pt x="0" y="70344"/>
                  </a:cubicBezTo>
                  <a:cubicBezTo>
                    <a:pt x="41860" y="70344"/>
                    <a:pt x="41860" y="70344"/>
                    <a:pt x="41860" y="70344"/>
                  </a:cubicBezTo>
                  <a:cubicBezTo>
                    <a:pt x="41860" y="99310"/>
                    <a:pt x="41860" y="99310"/>
                    <a:pt x="41860" y="99310"/>
                  </a:cubicBezTo>
                  <a:cubicBezTo>
                    <a:pt x="0" y="99310"/>
                    <a:pt x="0" y="99310"/>
                    <a:pt x="0" y="99310"/>
                  </a:cubicBezTo>
                  <a:cubicBezTo>
                    <a:pt x="0" y="120000"/>
                    <a:pt x="0" y="120000"/>
                    <a:pt x="0" y="120000"/>
                  </a:cubicBezTo>
                  <a:cubicBezTo>
                    <a:pt x="50232" y="120000"/>
                    <a:pt x="50232" y="120000"/>
                    <a:pt x="50232" y="120000"/>
                  </a:cubicBezTo>
                  <a:cubicBezTo>
                    <a:pt x="94883" y="120000"/>
                    <a:pt x="94883" y="120000"/>
                    <a:pt x="94883" y="120000"/>
                  </a:cubicBezTo>
                  <a:cubicBezTo>
                    <a:pt x="94883" y="120000"/>
                    <a:pt x="94883" y="120000"/>
                    <a:pt x="94883" y="120000"/>
                  </a:cubicBezTo>
                  <a:cubicBezTo>
                    <a:pt x="100465" y="120000"/>
                    <a:pt x="108837" y="115862"/>
                    <a:pt x="114418" y="107586"/>
                  </a:cubicBezTo>
                  <a:cubicBezTo>
                    <a:pt x="117209" y="99310"/>
                    <a:pt x="120000" y="86896"/>
                    <a:pt x="120000" y="78620"/>
                  </a:cubicBezTo>
                  <a:lnTo>
                    <a:pt x="120000" y="41379"/>
                  </a:lnTo>
                  <a:close/>
                  <a:moveTo>
                    <a:pt x="64186" y="99310"/>
                  </a:moveTo>
                  <a:cubicBezTo>
                    <a:pt x="55813" y="99310"/>
                    <a:pt x="55813" y="99310"/>
                    <a:pt x="55813" y="99310"/>
                  </a:cubicBezTo>
                  <a:cubicBezTo>
                    <a:pt x="55813" y="20689"/>
                    <a:pt x="55813" y="20689"/>
                    <a:pt x="55813" y="20689"/>
                  </a:cubicBezTo>
                  <a:cubicBezTo>
                    <a:pt x="64186" y="20689"/>
                    <a:pt x="64186" y="20689"/>
                    <a:pt x="64186" y="20689"/>
                  </a:cubicBezTo>
                  <a:lnTo>
                    <a:pt x="64186" y="99310"/>
                  </a:lnTo>
                  <a:close/>
                  <a:moveTo>
                    <a:pt x="103255" y="91034"/>
                  </a:moveTo>
                  <a:cubicBezTo>
                    <a:pt x="100465" y="95172"/>
                    <a:pt x="97674" y="99310"/>
                    <a:pt x="94883" y="99310"/>
                  </a:cubicBezTo>
                  <a:cubicBezTo>
                    <a:pt x="94883" y="99310"/>
                    <a:pt x="94883" y="99310"/>
                    <a:pt x="94883" y="99310"/>
                  </a:cubicBezTo>
                  <a:cubicBezTo>
                    <a:pt x="78139" y="99310"/>
                    <a:pt x="78139" y="99310"/>
                    <a:pt x="78139" y="99310"/>
                  </a:cubicBezTo>
                  <a:cubicBezTo>
                    <a:pt x="78139" y="20689"/>
                    <a:pt x="78139" y="20689"/>
                    <a:pt x="78139" y="20689"/>
                  </a:cubicBezTo>
                  <a:cubicBezTo>
                    <a:pt x="94883" y="20689"/>
                    <a:pt x="94883" y="20689"/>
                    <a:pt x="94883" y="20689"/>
                  </a:cubicBezTo>
                  <a:cubicBezTo>
                    <a:pt x="100465" y="20689"/>
                    <a:pt x="106046" y="33103"/>
                    <a:pt x="106046" y="41379"/>
                  </a:cubicBezTo>
                  <a:cubicBezTo>
                    <a:pt x="106046" y="78620"/>
                    <a:pt x="106046" y="78620"/>
                    <a:pt x="106046" y="78620"/>
                  </a:cubicBezTo>
                  <a:cubicBezTo>
                    <a:pt x="106046" y="82758"/>
                    <a:pt x="106046" y="86896"/>
                    <a:pt x="103255" y="91034"/>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4" name="Google Shape;134;p6"/>
            <p:cNvSpPr/>
            <p:nvPr/>
          </p:nvSpPr>
          <p:spPr>
            <a:xfrm>
              <a:off x="4395788" y="4338638"/>
              <a:ext cx="347700" cy="155700"/>
            </a:xfrm>
            <a:custGeom>
              <a:avLst/>
              <a:gdLst/>
              <a:ahLst/>
              <a:cxnLst/>
              <a:rect l="l" t="t" r="r" b="b"/>
              <a:pathLst>
                <a:path w="120000" h="120000" extrusionOk="0">
                  <a:moveTo>
                    <a:pt x="42461" y="4137"/>
                  </a:moveTo>
                  <a:cubicBezTo>
                    <a:pt x="1846" y="49655"/>
                    <a:pt x="1846" y="49655"/>
                    <a:pt x="1846" y="49655"/>
                  </a:cubicBezTo>
                  <a:cubicBezTo>
                    <a:pt x="0" y="53793"/>
                    <a:pt x="0" y="57931"/>
                    <a:pt x="0" y="62068"/>
                  </a:cubicBezTo>
                  <a:cubicBezTo>
                    <a:pt x="0" y="62068"/>
                    <a:pt x="0" y="66206"/>
                    <a:pt x="1846" y="70344"/>
                  </a:cubicBezTo>
                  <a:cubicBezTo>
                    <a:pt x="42461" y="115862"/>
                    <a:pt x="42461" y="115862"/>
                    <a:pt x="42461" y="115862"/>
                  </a:cubicBezTo>
                  <a:cubicBezTo>
                    <a:pt x="42461" y="120000"/>
                    <a:pt x="44307" y="120000"/>
                    <a:pt x="44307" y="120000"/>
                  </a:cubicBezTo>
                  <a:cubicBezTo>
                    <a:pt x="120000" y="120000"/>
                    <a:pt x="120000" y="120000"/>
                    <a:pt x="120000" y="120000"/>
                  </a:cubicBezTo>
                  <a:cubicBezTo>
                    <a:pt x="120000" y="99310"/>
                    <a:pt x="120000" y="99310"/>
                    <a:pt x="120000" y="99310"/>
                  </a:cubicBezTo>
                  <a:cubicBezTo>
                    <a:pt x="49846" y="99310"/>
                    <a:pt x="49846" y="99310"/>
                    <a:pt x="49846" y="99310"/>
                  </a:cubicBezTo>
                  <a:cubicBezTo>
                    <a:pt x="49846" y="91034"/>
                    <a:pt x="49846" y="91034"/>
                    <a:pt x="49846" y="91034"/>
                  </a:cubicBezTo>
                  <a:cubicBezTo>
                    <a:pt x="59076" y="70344"/>
                    <a:pt x="59076" y="70344"/>
                    <a:pt x="59076" y="70344"/>
                  </a:cubicBezTo>
                  <a:cubicBezTo>
                    <a:pt x="120000" y="70344"/>
                    <a:pt x="120000" y="70344"/>
                    <a:pt x="120000" y="70344"/>
                  </a:cubicBezTo>
                  <a:cubicBezTo>
                    <a:pt x="120000" y="49655"/>
                    <a:pt x="120000" y="49655"/>
                    <a:pt x="120000" y="49655"/>
                  </a:cubicBezTo>
                  <a:cubicBezTo>
                    <a:pt x="59076" y="49655"/>
                    <a:pt x="59076" y="49655"/>
                    <a:pt x="59076" y="49655"/>
                  </a:cubicBezTo>
                  <a:cubicBezTo>
                    <a:pt x="49846" y="28965"/>
                    <a:pt x="49846" y="28965"/>
                    <a:pt x="49846" y="28965"/>
                  </a:cubicBezTo>
                  <a:cubicBezTo>
                    <a:pt x="49846" y="20689"/>
                    <a:pt x="49846" y="20689"/>
                    <a:pt x="49846" y="20689"/>
                  </a:cubicBezTo>
                  <a:cubicBezTo>
                    <a:pt x="120000" y="20689"/>
                    <a:pt x="120000" y="20689"/>
                    <a:pt x="120000" y="20689"/>
                  </a:cubicBezTo>
                  <a:cubicBezTo>
                    <a:pt x="120000" y="0"/>
                    <a:pt x="120000" y="0"/>
                    <a:pt x="120000" y="0"/>
                  </a:cubicBezTo>
                  <a:cubicBezTo>
                    <a:pt x="44307" y="0"/>
                    <a:pt x="44307" y="0"/>
                    <a:pt x="44307" y="0"/>
                  </a:cubicBezTo>
                  <a:cubicBezTo>
                    <a:pt x="44307" y="0"/>
                    <a:pt x="42461" y="0"/>
                    <a:pt x="42461" y="4137"/>
                  </a:cubicBezTo>
                  <a:close/>
                  <a:moveTo>
                    <a:pt x="18461" y="66206"/>
                  </a:moveTo>
                  <a:cubicBezTo>
                    <a:pt x="14769" y="62068"/>
                    <a:pt x="14769" y="62068"/>
                    <a:pt x="14769" y="62068"/>
                  </a:cubicBezTo>
                  <a:cubicBezTo>
                    <a:pt x="18461" y="53793"/>
                    <a:pt x="18461" y="53793"/>
                    <a:pt x="18461" y="53793"/>
                  </a:cubicBezTo>
                  <a:lnTo>
                    <a:pt x="18461" y="66206"/>
                  </a:lnTo>
                  <a:close/>
                  <a:moveTo>
                    <a:pt x="49846" y="62068"/>
                  </a:moveTo>
                  <a:cubicBezTo>
                    <a:pt x="40615" y="78620"/>
                    <a:pt x="40615" y="78620"/>
                    <a:pt x="40615" y="78620"/>
                  </a:cubicBezTo>
                  <a:cubicBezTo>
                    <a:pt x="40615" y="82758"/>
                    <a:pt x="40615" y="82758"/>
                    <a:pt x="40615" y="86896"/>
                  </a:cubicBezTo>
                  <a:cubicBezTo>
                    <a:pt x="40615" y="91034"/>
                    <a:pt x="40615" y="91034"/>
                    <a:pt x="40615" y="91034"/>
                  </a:cubicBezTo>
                  <a:cubicBezTo>
                    <a:pt x="27692" y="74482"/>
                    <a:pt x="27692" y="74482"/>
                    <a:pt x="27692" y="74482"/>
                  </a:cubicBezTo>
                  <a:cubicBezTo>
                    <a:pt x="27692" y="45517"/>
                    <a:pt x="27692" y="45517"/>
                    <a:pt x="27692" y="45517"/>
                  </a:cubicBezTo>
                  <a:cubicBezTo>
                    <a:pt x="40615" y="28965"/>
                    <a:pt x="40615" y="28965"/>
                    <a:pt x="40615" y="28965"/>
                  </a:cubicBezTo>
                  <a:cubicBezTo>
                    <a:pt x="40615" y="33103"/>
                    <a:pt x="40615" y="33103"/>
                    <a:pt x="40615" y="33103"/>
                  </a:cubicBezTo>
                  <a:cubicBezTo>
                    <a:pt x="40615" y="37241"/>
                    <a:pt x="40615" y="37241"/>
                    <a:pt x="40615" y="41379"/>
                  </a:cubicBezTo>
                  <a:lnTo>
                    <a:pt x="49846" y="62068"/>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5" name="Google Shape;135;p6"/>
            <p:cNvSpPr/>
            <p:nvPr/>
          </p:nvSpPr>
          <p:spPr>
            <a:xfrm>
              <a:off x="3305175" y="4622800"/>
              <a:ext cx="1106400" cy="831900"/>
            </a:xfrm>
            <a:custGeom>
              <a:avLst/>
              <a:gdLst/>
              <a:ahLst/>
              <a:cxnLst/>
              <a:rect l="l" t="t" r="r" b="b"/>
              <a:pathLst>
                <a:path w="120000" h="120000" extrusionOk="0">
                  <a:moveTo>
                    <a:pt x="120000" y="14709"/>
                  </a:moveTo>
                  <a:cubicBezTo>
                    <a:pt x="120000" y="6193"/>
                    <a:pt x="115362" y="0"/>
                    <a:pt x="108985" y="0"/>
                  </a:cubicBezTo>
                  <a:cubicBezTo>
                    <a:pt x="11594" y="0"/>
                    <a:pt x="11594" y="0"/>
                    <a:pt x="11594" y="0"/>
                  </a:cubicBezTo>
                  <a:cubicBezTo>
                    <a:pt x="5217" y="0"/>
                    <a:pt x="0" y="6193"/>
                    <a:pt x="0" y="14709"/>
                  </a:cubicBezTo>
                  <a:cubicBezTo>
                    <a:pt x="0" y="100645"/>
                    <a:pt x="0" y="100645"/>
                    <a:pt x="0" y="100645"/>
                  </a:cubicBezTo>
                  <a:cubicBezTo>
                    <a:pt x="0" y="102193"/>
                    <a:pt x="579" y="102967"/>
                    <a:pt x="1739" y="102967"/>
                  </a:cubicBezTo>
                  <a:cubicBezTo>
                    <a:pt x="9855" y="102967"/>
                    <a:pt x="9855" y="102967"/>
                    <a:pt x="9855" y="102967"/>
                  </a:cubicBezTo>
                  <a:cubicBezTo>
                    <a:pt x="9855" y="117677"/>
                    <a:pt x="9855" y="117677"/>
                    <a:pt x="9855" y="117677"/>
                  </a:cubicBezTo>
                  <a:cubicBezTo>
                    <a:pt x="9855" y="119225"/>
                    <a:pt x="10434" y="120000"/>
                    <a:pt x="11594" y="120000"/>
                  </a:cubicBezTo>
                  <a:cubicBezTo>
                    <a:pt x="108985" y="120000"/>
                    <a:pt x="108985" y="120000"/>
                    <a:pt x="108985" y="120000"/>
                  </a:cubicBezTo>
                  <a:cubicBezTo>
                    <a:pt x="109565" y="120000"/>
                    <a:pt x="110144" y="119225"/>
                    <a:pt x="110144" y="117677"/>
                  </a:cubicBezTo>
                  <a:cubicBezTo>
                    <a:pt x="110144" y="29419"/>
                    <a:pt x="110144" y="29419"/>
                    <a:pt x="110144" y="29419"/>
                  </a:cubicBezTo>
                  <a:cubicBezTo>
                    <a:pt x="115942" y="28645"/>
                    <a:pt x="120000" y="22451"/>
                    <a:pt x="120000" y="14709"/>
                  </a:cubicBezTo>
                  <a:close/>
                  <a:moveTo>
                    <a:pt x="2898" y="99096"/>
                  </a:moveTo>
                  <a:cubicBezTo>
                    <a:pt x="2898" y="14709"/>
                    <a:pt x="2898" y="14709"/>
                    <a:pt x="2898" y="14709"/>
                  </a:cubicBezTo>
                  <a:cubicBezTo>
                    <a:pt x="2898" y="8516"/>
                    <a:pt x="6956" y="3870"/>
                    <a:pt x="11594" y="3870"/>
                  </a:cubicBezTo>
                  <a:cubicBezTo>
                    <a:pt x="16231" y="3870"/>
                    <a:pt x="19710" y="8516"/>
                    <a:pt x="19710" y="14709"/>
                  </a:cubicBezTo>
                  <a:cubicBezTo>
                    <a:pt x="19710" y="15483"/>
                    <a:pt x="19710" y="16258"/>
                    <a:pt x="19710" y="17032"/>
                  </a:cubicBezTo>
                  <a:cubicBezTo>
                    <a:pt x="11594" y="17032"/>
                    <a:pt x="11594" y="17032"/>
                    <a:pt x="11594" y="17032"/>
                  </a:cubicBezTo>
                  <a:cubicBezTo>
                    <a:pt x="10434" y="17032"/>
                    <a:pt x="9855" y="17806"/>
                    <a:pt x="9855" y="19354"/>
                  </a:cubicBezTo>
                  <a:cubicBezTo>
                    <a:pt x="9855" y="99096"/>
                    <a:pt x="9855" y="99096"/>
                    <a:pt x="9855" y="99096"/>
                  </a:cubicBezTo>
                  <a:lnTo>
                    <a:pt x="2898" y="99096"/>
                  </a:lnTo>
                  <a:close/>
                  <a:moveTo>
                    <a:pt x="12753" y="25548"/>
                  </a:moveTo>
                  <a:cubicBezTo>
                    <a:pt x="12753" y="20903"/>
                    <a:pt x="12753" y="20903"/>
                    <a:pt x="12753" y="20903"/>
                  </a:cubicBezTo>
                  <a:cubicBezTo>
                    <a:pt x="17971" y="20903"/>
                    <a:pt x="17971" y="20903"/>
                    <a:pt x="17971" y="20903"/>
                  </a:cubicBezTo>
                  <a:cubicBezTo>
                    <a:pt x="16811" y="23225"/>
                    <a:pt x="15072" y="25548"/>
                    <a:pt x="12753" y="25548"/>
                  </a:cubicBezTo>
                  <a:close/>
                  <a:moveTo>
                    <a:pt x="107246" y="116129"/>
                  </a:moveTo>
                  <a:cubicBezTo>
                    <a:pt x="12753" y="116129"/>
                    <a:pt x="12753" y="116129"/>
                    <a:pt x="12753" y="116129"/>
                  </a:cubicBezTo>
                  <a:cubicBezTo>
                    <a:pt x="12753" y="30193"/>
                    <a:pt x="12753" y="30193"/>
                    <a:pt x="12753" y="30193"/>
                  </a:cubicBezTo>
                  <a:cubicBezTo>
                    <a:pt x="107246" y="30193"/>
                    <a:pt x="107246" y="30193"/>
                    <a:pt x="107246" y="30193"/>
                  </a:cubicBezTo>
                  <a:lnTo>
                    <a:pt x="107246" y="116129"/>
                  </a:lnTo>
                  <a:close/>
                  <a:moveTo>
                    <a:pt x="108985" y="25548"/>
                  </a:moveTo>
                  <a:cubicBezTo>
                    <a:pt x="108985" y="26322"/>
                    <a:pt x="108985" y="26322"/>
                    <a:pt x="108985" y="26322"/>
                  </a:cubicBezTo>
                  <a:cubicBezTo>
                    <a:pt x="108985" y="26322"/>
                    <a:pt x="108985" y="26322"/>
                    <a:pt x="108985" y="26322"/>
                  </a:cubicBezTo>
                  <a:cubicBezTo>
                    <a:pt x="19130" y="26322"/>
                    <a:pt x="19130" y="26322"/>
                    <a:pt x="19130" y="26322"/>
                  </a:cubicBezTo>
                  <a:cubicBezTo>
                    <a:pt x="21449" y="23225"/>
                    <a:pt x="22608" y="19354"/>
                    <a:pt x="22608" y="14709"/>
                  </a:cubicBezTo>
                  <a:cubicBezTo>
                    <a:pt x="22608" y="10064"/>
                    <a:pt x="21449" y="6193"/>
                    <a:pt x="19130" y="3870"/>
                  </a:cubicBezTo>
                  <a:cubicBezTo>
                    <a:pt x="108985" y="3870"/>
                    <a:pt x="108985" y="3870"/>
                    <a:pt x="108985" y="3870"/>
                  </a:cubicBezTo>
                  <a:cubicBezTo>
                    <a:pt x="113623" y="3870"/>
                    <a:pt x="117101" y="8516"/>
                    <a:pt x="117101" y="14709"/>
                  </a:cubicBezTo>
                  <a:cubicBezTo>
                    <a:pt x="117101" y="20903"/>
                    <a:pt x="113623" y="25548"/>
                    <a:pt x="108985" y="25548"/>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6" name="Google Shape;136;p6"/>
            <p:cNvSpPr/>
            <p:nvPr/>
          </p:nvSpPr>
          <p:spPr>
            <a:xfrm>
              <a:off x="3517900" y="4938713"/>
              <a:ext cx="381000" cy="381000"/>
            </a:xfrm>
            <a:custGeom>
              <a:avLst/>
              <a:gdLst/>
              <a:ahLst/>
              <a:cxnLst/>
              <a:rect l="l" t="t" r="r" b="b"/>
              <a:pathLst>
                <a:path w="120000" h="120000" extrusionOk="0">
                  <a:moveTo>
                    <a:pt x="59154" y="120000"/>
                  </a:moveTo>
                  <a:cubicBezTo>
                    <a:pt x="92957" y="120000"/>
                    <a:pt x="120000" y="92957"/>
                    <a:pt x="120000" y="60845"/>
                  </a:cubicBezTo>
                  <a:cubicBezTo>
                    <a:pt x="120000" y="27042"/>
                    <a:pt x="92957" y="0"/>
                    <a:pt x="59154" y="0"/>
                  </a:cubicBezTo>
                  <a:cubicBezTo>
                    <a:pt x="27042" y="0"/>
                    <a:pt x="0" y="27042"/>
                    <a:pt x="0" y="60845"/>
                  </a:cubicBezTo>
                  <a:cubicBezTo>
                    <a:pt x="0" y="92957"/>
                    <a:pt x="27042" y="120000"/>
                    <a:pt x="59154" y="120000"/>
                  </a:cubicBezTo>
                  <a:close/>
                  <a:moveTo>
                    <a:pt x="96338" y="23661"/>
                  </a:moveTo>
                  <a:cubicBezTo>
                    <a:pt x="94647" y="27042"/>
                    <a:pt x="92957" y="33802"/>
                    <a:pt x="87887" y="35492"/>
                  </a:cubicBezTo>
                  <a:cubicBezTo>
                    <a:pt x="81126" y="35492"/>
                    <a:pt x="74366" y="37183"/>
                    <a:pt x="70985" y="40563"/>
                  </a:cubicBezTo>
                  <a:cubicBezTo>
                    <a:pt x="70985" y="38873"/>
                    <a:pt x="70985" y="38873"/>
                    <a:pt x="70985" y="38873"/>
                  </a:cubicBezTo>
                  <a:cubicBezTo>
                    <a:pt x="72676" y="23661"/>
                    <a:pt x="69295" y="20281"/>
                    <a:pt x="69295" y="20281"/>
                  </a:cubicBezTo>
                  <a:cubicBezTo>
                    <a:pt x="65915" y="18591"/>
                    <a:pt x="64225" y="18591"/>
                    <a:pt x="62535" y="20281"/>
                  </a:cubicBezTo>
                  <a:cubicBezTo>
                    <a:pt x="60845" y="20281"/>
                    <a:pt x="60845" y="20281"/>
                    <a:pt x="59154" y="20281"/>
                  </a:cubicBezTo>
                  <a:cubicBezTo>
                    <a:pt x="59154" y="20281"/>
                    <a:pt x="59154" y="18591"/>
                    <a:pt x="59154" y="18591"/>
                  </a:cubicBezTo>
                  <a:cubicBezTo>
                    <a:pt x="59154" y="16901"/>
                    <a:pt x="67605" y="13521"/>
                    <a:pt x="76056" y="11830"/>
                  </a:cubicBezTo>
                  <a:cubicBezTo>
                    <a:pt x="82816" y="13521"/>
                    <a:pt x="89577" y="18591"/>
                    <a:pt x="96338" y="23661"/>
                  </a:cubicBezTo>
                  <a:close/>
                  <a:moveTo>
                    <a:pt x="72676" y="79436"/>
                  </a:moveTo>
                  <a:cubicBezTo>
                    <a:pt x="69295" y="82816"/>
                    <a:pt x="67605" y="82816"/>
                    <a:pt x="67605" y="82816"/>
                  </a:cubicBezTo>
                  <a:cubicBezTo>
                    <a:pt x="65915" y="82816"/>
                    <a:pt x="64225" y="84507"/>
                    <a:pt x="64225" y="86197"/>
                  </a:cubicBezTo>
                  <a:cubicBezTo>
                    <a:pt x="64225" y="89577"/>
                    <a:pt x="64225" y="94647"/>
                    <a:pt x="55774" y="94647"/>
                  </a:cubicBezTo>
                  <a:cubicBezTo>
                    <a:pt x="54084" y="92957"/>
                    <a:pt x="52394" y="87887"/>
                    <a:pt x="52394" y="87887"/>
                  </a:cubicBezTo>
                  <a:cubicBezTo>
                    <a:pt x="52394" y="86197"/>
                    <a:pt x="52394" y="86197"/>
                    <a:pt x="52394" y="84507"/>
                  </a:cubicBezTo>
                  <a:cubicBezTo>
                    <a:pt x="52394" y="84507"/>
                    <a:pt x="54084" y="81126"/>
                    <a:pt x="54084" y="79436"/>
                  </a:cubicBezTo>
                  <a:cubicBezTo>
                    <a:pt x="54084" y="76056"/>
                    <a:pt x="52394" y="72676"/>
                    <a:pt x="49014" y="70985"/>
                  </a:cubicBezTo>
                  <a:cubicBezTo>
                    <a:pt x="49014" y="67605"/>
                    <a:pt x="47323" y="64225"/>
                    <a:pt x="45633" y="62535"/>
                  </a:cubicBezTo>
                  <a:cubicBezTo>
                    <a:pt x="42253" y="60845"/>
                    <a:pt x="37183" y="60845"/>
                    <a:pt x="33802" y="60845"/>
                  </a:cubicBezTo>
                  <a:cubicBezTo>
                    <a:pt x="32112" y="60845"/>
                    <a:pt x="32112" y="60845"/>
                    <a:pt x="30422" y="60845"/>
                  </a:cubicBezTo>
                  <a:cubicBezTo>
                    <a:pt x="27042" y="60845"/>
                    <a:pt x="27042" y="55774"/>
                    <a:pt x="27042" y="55774"/>
                  </a:cubicBezTo>
                  <a:cubicBezTo>
                    <a:pt x="27042" y="55774"/>
                    <a:pt x="27042" y="42253"/>
                    <a:pt x="35492" y="40563"/>
                  </a:cubicBezTo>
                  <a:cubicBezTo>
                    <a:pt x="40563" y="38873"/>
                    <a:pt x="42253" y="38873"/>
                    <a:pt x="43943" y="40563"/>
                  </a:cubicBezTo>
                  <a:cubicBezTo>
                    <a:pt x="43943" y="40563"/>
                    <a:pt x="43943" y="40563"/>
                    <a:pt x="43943" y="42253"/>
                  </a:cubicBezTo>
                  <a:cubicBezTo>
                    <a:pt x="49014" y="47323"/>
                    <a:pt x="57464" y="45633"/>
                    <a:pt x="62535" y="43943"/>
                  </a:cubicBezTo>
                  <a:cubicBezTo>
                    <a:pt x="64225" y="43943"/>
                    <a:pt x="65915" y="42253"/>
                    <a:pt x="67605" y="42253"/>
                  </a:cubicBezTo>
                  <a:cubicBezTo>
                    <a:pt x="67605" y="42253"/>
                    <a:pt x="67605" y="42253"/>
                    <a:pt x="67605" y="42253"/>
                  </a:cubicBezTo>
                  <a:cubicBezTo>
                    <a:pt x="67605" y="43943"/>
                    <a:pt x="65915" y="45633"/>
                    <a:pt x="67605" y="47323"/>
                  </a:cubicBezTo>
                  <a:cubicBezTo>
                    <a:pt x="67605" y="49014"/>
                    <a:pt x="69295" y="49014"/>
                    <a:pt x="69295" y="49014"/>
                  </a:cubicBezTo>
                  <a:cubicBezTo>
                    <a:pt x="70985" y="50704"/>
                    <a:pt x="70985" y="54084"/>
                    <a:pt x="72676" y="55774"/>
                  </a:cubicBezTo>
                  <a:cubicBezTo>
                    <a:pt x="72676" y="57464"/>
                    <a:pt x="72676" y="57464"/>
                    <a:pt x="72676" y="59154"/>
                  </a:cubicBezTo>
                  <a:cubicBezTo>
                    <a:pt x="76056" y="60845"/>
                    <a:pt x="77746" y="60845"/>
                    <a:pt x="79436" y="60845"/>
                  </a:cubicBezTo>
                  <a:cubicBezTo>
                    <a:pt x="79436" y="62535"/>
                    <a:pt x="77746" y="64225"/>
                    <a:pt x="74366" y="67605"/>
                  </a:cubicBezTo>
                  <a:cubicBezTo>
                    <a:pt x="70985" y="70985"/>
                    <a:pt x="69295" y="72676"/>
                    <a:pt x="69295" y="74366"/>
                  </a:cubicBezTo>
                  <a:cubicBezTo>
                    <a:pt x="69295" y="77746"/>
                    <a:pt x="70985" y="79436"/>
                    <a:pt x="72676" y="79436"/>
                  </a:cubicBezTo>
                  <a:close/>
                  <a:moveTo>
                    <a:pt x="57464" y="8450"/>
                  </a:moveTo>
                  <a:cubicBezTo>
                    <a:pt x="52394" y="11830"/>
                    <a:pt x="49014" y="15211"/>
                    <a:pt x="50704" y="18591"/>
                  </a:cubicBezTo>
                  <a:cubicBezTo>
                    <a:pt x="50704" y="23661"/>
                    <a:pt x="52394" y="27042"/>
                    <a:pt x="55774" y="28732"/>
                  </a:cubicBezTo>
                  <a:cubicBezTo>
                    <a:pt x="57464" y="28732"/>
                    <a:pt x="60845" y="28732"/>
                    <a:pt x="62535" y="28732"/>
                  </a:cubicBezTo>
                  <a:cubicBezTo>
                    <a:pt x="62535" y="30422"/>
                    <a:pt x="62535" y="32112"/>
                    <a:pt x="62535" y="33802"/>
                  </a:cubicBezTo>
                  <a:cubicBezTo>
                    <a:pt x="62535" y="33802"/>
                    <a:pt x="60845" y="35492"/>
                    <a:pt x="60845" y="35492"/>
                  </a:cubicBezTo>
                  <a:cubicBezTo>
                    <a:pt x="57464" y="35492"/>
                    <a:pt x="52394" y="37183"/>
                    <a:pt x="50704" y="35492"/>
                  </a:cubicBezTo>
                  <a:cubicBezTo>
                    <a:pt x="50704" y="35492"/>
                    <a:pt x="50704" y="33802"/>
                    <a:pt x="49014" y="33802"/>
                  </a:cubicBezTo>
                  <a:cubicBezTo>
                    <a:pt x="45633" y="30422"/>
                    <a:pt x="40563" y="30422"/>
                    <a:pt x="33802" y="32112"/>
                  </a:cubicBezTo>
                  <a:cubicBezTo>
                    <a:pt x="18591" y="35492"/>
                    <a:pt x="18591" y="54084"/>
                    <a:pt x="18591" y="55774"/>
                  </a:cubicBezTo>
                  <a:cubicBezTo>
                    <a:pt x="18591" y="62535"/>
                    <a:pt x="21971" y="69295"/>
                    <a:pt x="30422" y="69295"/>
                  </a:cubicBezTo>
                  <a:cubicBezTo>
                    <a:pt x="32112" y="69295"/>
                    <a:pt x="32112" y="69295"/>
                    <a:pt x="33802" y="69295"/>
                  </a:cubicBezTo>
                  <a:cubicBezTo>
                    <a:pt x="35492" y="69295"/>
                    <a:pt x="38873" y="69295"/>
                    <a:pt x="40563" y="69295"/>
                  </a:cubicBezTo>
                  <a:cubicBezTo>
                    <a:pt x="40563" y="69295"/>
                    <a:pt x="40563" y="69295"/>
                    <a:pt x="40563" y="72676"/>
                  </a:cubicBezTo>
                  <a:cubicBezTo>
                    <a:pt x="40563" y="74366"/>
                    <a:pt x="40563" y="74366"/>
                    <a:pt x="42253" y="76056"/>
                  </a:cubicBezTo>
                  <a:cubicBezTo>
                    <a:pt x="43943" y="77746"/>
                    <a:pt x="45633" y="79436"/>
                    <a:pt x="45633" y="79436"/>
                  </a:cubicBezTo>
                  <a:cubicBezTo>
                    <a:pt x="45633" y="81126"/>
                    <a:pt x="45633" y="81126"/>
                    <a:pt x="43943" y="81126"/>
                  </a:cubicBezTo>
                  <a:cubicBezTo>
                    <a:pt x="43943" y="82816"/>
                    <a:pt x="42253" y="84507"/>
                    <a:pt x="42253" y="86197"/>
                  </a:cubicBezTo>
                  <a:cubicBezTo>
                    <a:pt x="42253" y="89577"/>
                    <a:pt x="49014" y="103098"/>
                    <a:pt x="54084" y="103098"/>
                  </a:cubicBezTo>
                  <a:cubicBezTo>
                    <a:pt x="65915" y="103098"/>
                    <a:pt x="72676" y="98028"/>
                    <a:pt x="72676" y="89577"/>
                  </a:cubicBezTo>
                  <a:cubicBezTo>
                    <a:pt x="74366" y="89577"/>
                    <a:pt x="77746" y="87887"/>
                    <a:pt x="79436" y="84507"/>
                  </a:cubicBezTo>
                  <a:cubicBezTo>
                    <a:pt x="81126" y="82816"/>
                    <a:pt x="82816" y="81126"/>
                    <a:pt x="82816" y="79436"/>
                  </a:cubicBezTo>
                  <a:cubicBezTo>
                    <a:pt x="81126" y="77746"/>
                    <a:pt x="81126" y="76056"/>
                    <a:pt x="79436" y="74366"/>
                  </a:cubicBezTo>
                  <a:cubicBezTo>
                    <a:pt x="79436" y="74366"/>
                    <a:pt x="79436" y="74366"/>
                    <a:pt x="81126" y="74366"/>
                  </a:cubicBezTo>
                  <a:cubicBezTo>
                    <a:pt x="84507" y="69295"/>
                    <a:pt x="94647" y="59154"/>
                    <a:pt x="86197" y="52394"/>
                  </a:cubicBezTo>
                  <a:cubicBezTo>
                    <a:pt x="86197" y="50704"/>
                    <a:pt x="82816" y="50704"/>
                    <a:pt x="81126" y="50704"/>
                  </a:cubicBezTo>
                  <a:cubicBezTo>
                    <a:pt x="81126" y="52394"/>
                    <a:pt x="81126" y="52394"/>
                    <a:pt x="79436" y="52394"/>
                  </a:cubicBezTo>
                  <a:cubicBezTo>
                    <a:pt x="79436" y="49014"/>
                    <a:pt x="79436" y="47323"/>
                    <a:pt x="77746" y="45633"/>
                  </a:cubicBezTo>
                  <a:cubicBezTo>
                    <a:pt x="81126" y="45633"/>
                    <a:pt x="84507" y="43943"/>
                    <a:pt x="87887" y="45633"/>
                  </a:cubicBezTo>
                  <a:cubicBezTo>
                    <a:pt x="87887" y="45633"/>
                    <a:pt x="89577" y="45633"/>
                    <a:pt x="91267" y="43943"/>
                  </a:cubicBezTo>
                  <a:cubicBezTo>
                    <a:pt x="96338" y="42253"/>
                    <a:pt x="99718" y="35492"/>
                    <a:pt x="103098" y="32112"/>
                  </a:cubicBezTo>
                  <a:cubicBezTo>
                    <a:pt x="108169" y="40563"/>
                    <a:pt x="111549" y="49014"/>
                    <a:pt x="111549" y="60845"/>
                  </a:cubicBezTo>
                  <a:cubicBezTo>
                    <a:pt x="111549" y="87887"/>
                    <a:pt x="87887" y="111549"/>
                    <a:pt x="59154" y="111549"/>
                  </a:cubicBezTo>
                  <a:cubicBezTo>
                    <a:pt x="30422" y="111549"/>
                    <a:pt x="8450" y="87887"/>
                    <a:pt x="8450" y="60845"/>
                  </a:cubicBezTo>
                  <a:cubicBezTo>
                    <a:pt x="8450" y="32112"/>
                    <a:pt x="30422" y="10140"/>
                    <a:pt x="57464" y="845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7" name="Google Shape;137;p6"/>
            <p:cNvSpPr/>
            <p:nvPr/>
          </p:nvSpPr>
          <p:spPr>
            <a:xfrm>
              <a:off x="3978275" y="4949825"/>
              <a:ext cx="214200" cy="27000"/>
            </a:xfrm>
            <a:prstGeom prst="rect">
              <a:avLst/>
            </a:pr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8" name="Google Shape;138;p6"/>
            <p:cNvSpPr/>
            <p:nvPr/>
          </p:nvSpPr>
          <p:spPr>
            <a:xfrm>
              <a:off x="3978275" y="5041900"/>
              <a:ext cx="214200" cy="27000"/>
            </a:xfrm>
            <a:prstGeom prst="rect">
              <a:avLst/>
            </a:pr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39" name="Google Shape;139;p6"/>
            <p:cNvSpPr/>
            <p:nvPr/>
          </p:nvSpPr>
          <p:spPr>
            <a:xfrm>
              <a:off x="3978275" y="5132388"/>
              <a:ext cx="214200" cy="27000"/>
            </a:xfrm>
            <a:prstGeom prst="rect">
              <a:avLst/>
            </a:pr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40" name="Google Shape;140;p6"/>
            <p:cNvSpPr/>
            <p:nvPr/>
          </p:nvSpPr>
          <p:spPr>
            <a:xfrm>
              <a:off x="3978275" y="5224463"/>
              <a:ext cx="214200" cy="25500"/>
            </a:xfrm>
            <a:prstGeom prst="rect">
              <a:avLst/>
            </a:pr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41" name="Google Shape;141;p6"/>
            <p:cNvSpPr/>
            <p:nvPr/>
          </p:nvSpPr>
          <p:spPr>
            <a:xfrm>
              <a:off x="4630738" y="4144963"/>
              <a:ext cx="593700" cy="1862100"/>
            </a:xfrm>
            <a:custGeom>
              <a:avLst/>
              <a:gdLst/>
              <a:ahLst/>
              <a:cxnLst/>
              <a:rect l="l" t="t" r="r" b="b"/>
              <a:pathLst>
                <a:path w="120000" h="120000" extrusionOk="0">
                  <a:moveTo>
                    <a:pt x="25945" y="43919"/>
                  </a:moveTo>
                  <a:cubicBezTo>
                    <a:pt x="25945" y="56714"/>
                    <a:pt x="25945" y="56714"/>
                    <a:pt x="25945" y="56714"/>
                  </a:cubicBezTo>
                  <a:cubicBezTo>
                    <a:pt x="12972" y="56714"/>
                    <a:pt x="12972" y="56714"/>
                    <a:pt x="12972" y="56714"/>
                  </a:cubicBezTo>
                  <a:cubicBezTo>
                    <a:pt x="11891" y="56714"/>
                    <a:pt x="10810" y="57060"/>
                    <a:pt x="10810" y="57752"/>
                  </a:cubicBezTo>
                  <a:cubicBezTo>
                    <a:pt x="10810" y="120000"/>
                    <a:pt x="10810" y="120000"/>
                    <a:pt x="10810" y="120000"/>
                  </a:cubicBezTo>
                  <a:cubicBezTo>
                    <a:pt x="16216" y="120000"/>
                    <a:pt x="16216" y="120000"/>
                    <a:pt x="16216" y="120000"/>
                  </a:cubicBezTo>
                  <a:cubicBezTo>
                    <a:pt x="16216" y="58443"/>
                    <a:pt x="16216" y="58443"/>
                    <a:pt x="16216" y="58443"/>
                  </a:cubicBezTo>
                  <a:cubicBezTo>
                    <a:pt x="114594" y="58443"/>
                    <a:pt x="114594" y="58443"/>
                    <a:pt x="114594" y="58443"/>
                  </a:cubicBezTo>
                  <a:cubicBezTo>
                    <a:pt x="114594" y="120000"/>
                    <a:pt x="114594" y="120000"/>
                    <a:pt x="114594" y="120000"/>
                  </a:cubicBezTo>
                  <a:cubicBezTo>
                    <a:pt x="120000" y="120000"/>
                    <a:pt x="120000" y="120000"/>
                    <a:pt x="120000" y="120000"/>
                  </a:cubicBezTo>
                  <a:cubicBezTo>
                    <a:pt x="120000" y="57752"/>
                    <a:pt x="120000" y="57752"/>
                    <a:pt x="120000" y="57752"/>
                  </a:cubicBezTo>
                  <a:cubicBezTo>
                    <a:pt x="120000" y="57060"/>
                    <a:pt x="118918" y="56714"/>
                    <a:pt x="117837" y="56714"/>
                  </a:cubicBezTo>
                  <a:cubicBezTo>
                    <a:pt x="104864" y="56714"/>
                    <a:pt x="104864" y="56714"/>
                    <a:pt x="104864" y="56714"/>
                  </a:cubicBezTo>
                  <a:cubicBezTo>
                    <a:pt x="104864" y="43919"/>
                    <a:pt x="104864" y="43919"/>
                    <a:pt x="104864" y="43919"/>
                  </a:cubicBezTo>
                  <a:cubicBezTo>
                    <a:pt x="113513" y="41498"/>
                    <a:pt x="120000" y="37694"/>
                    <a:pt x="120000" y="33544"/>
                  </a:cubicBezTo>
                  <a:cubicBezTo>
                    <a:pt x="120000" y="26282"/>
                    <a:pt x="120000" y="26282"/>
                    <a:pt x="120000" y="26282"/>
                  </a:cubicBezTo>
                  <a:cubicBezTo>
                    <a:pt x="120000" y="20403"/>
                    <a:pt x="120000" y="20403"/>
                    <a:pt x="120000" y="20403"/>
                  </a:cubicBezTo>
                  <a:cubicBezTo>
                    <a:pt x="120000" y="11757"/>
                    <a:pt x="120000" y="11757"/>
                    <a:pt x="120000" y="11757"/>
                  </a:cubicBezTo>
                  <a:cubicBezTo>
                    <a:pt x="120000" y="9337"/>
                    <a:pt x="113513" y="7262"/>
                    <a:pt x="104864" y="7262"/>
                  </a:cubicBezTo>
                  <a:cubicBezTo>
                    <a:pt x="101621" y="7262"/>
                    <a:pt x="99459" y="7608"/>
                    <a:pt x="97297" y="8299"/>
                  </a:cubicBezTo>
                  <a:cubicBezTo>
                    <a:pt x="97297" y="6916"/>
                    <a:pt x="97297" y="6916"/>
                    <a:pt x="97297" y="6916"/>
                  </a:cubicBezTo>
                  <a:cubicBezTo>
                    <a:pt x="97297" y="4495"/>
                    <a:pt x="90810" y="2420"/>
                    <a:pt x="82162" y="2420"/>
                  </a:cubicBezTo>
                  <a:cubicBezTo>
                    <a:pt x="78918" y="2420"/>
                    <a:pt x="75675" y="2766"/>
                    <a:pt x="73513" y="3458"/>
                  </a:cubicBezTo>
                  <a:cubicBezTo>
                    <a:pt x="72432" y="1383"/>
                    <a:pt x="67027" y="0"/>
                    <a:pt x="59459" y="0"/>
                  </a:cubicBezTo>
                  <a:cubicBezTo>
                    <a:pt x="52972" y="0"/>
                    <a:pt x="47567" y="1383"/>
                    <a:pt x="46486" y="3458"/>
                  </a:cubicBezTo>
                  <a:cubicBezTo>
                    <a:pt x="43243" y="2766"/>
                    <a:pt x="40000" y="2420"/>
                    <a:pt x="36756" y="2420"/>
                  </a:cubicBezTo>
                  <a:cubicBezTo>
                    <a:pt x="29189" y="2420"/>
                    <a:pt x="22702" y="4495"/>
                    <a:pt x="22702" y="6916"/>
                  </a:cubicBezTo>
                  <a:cubicBezTo>
                    <a:pt x="22702" y="28703"/>
                    <a:pt x="22702" y="28703"/>
                    <a:pt x="22702" y="28703"/>
                  </a:cubicBezTo>
                  <a:cubicBezTo>
                    <a:pt x="28108" y="28703"/>
                    <a:pt x="28108" y="28703"/>
                    <a:pt x="28108" y="28703"/>
                  </a:cubicBezTo>
                  <a:cubicBezTo>
                    <a:pt x="28108" y="6916"/>
                    <a:pt x="28108" y="6916"/>
                    <a:pt x="28108" y="6916"/>
                  </a:cubicBezTo>
                  <a:cubicBezTo>
                    <a:pt x="28108" y="5533"/>
                    <a:pt x="32432" y="4149"/>
                    <a:pt x="36756" y="4149"/>
                  </a:cubicBezTo>
                  <a:cubicBezTo>
                    <a:pt x="42162" y="4149"/>
                    <a:pt x="45405" y="5533"/>
                    <a:pt x="45405" y="6916"/>
                  </a:cubicBezTo>
                  <a:cubicBezTo>
                    <a:pt x="45405" y="14178"/>
                    <a:pt x="45405" y="14178"/>
                    <a:pt x="45405" y="14178"/>
                  </a:cubicBezTo>
                  <a:cubicBezTo>
                    <a:pt x="45405" y="19020"/>
                    <a:pt x="45405" y="19020"/>
                    <a:pt x="45405" y="19020"/>
                  </a:cubicBezTo>
                  <a:cubicBezTo>
                    <a:pt x="50810" y="19020"/>
                    <a:pt x="50810" y="19020"/>
                    <a:pt x="50810" y="19020"/>
                  </a:cubicBezTo>
                  <a:cubicBezTo>
                    <a:pt x="50810" y="14178"/>
                    <a:pt x="50810" y="14178"/>
                    <a:pt x="50810" y="14178"/>
                  </a:cubicBezTo>
                  <a:cubicBezTo>
                    <a:pt x="50810" y="6916"/>
                    <a:pt x="50810" y="6916"/>
                    <a:pt x="50810" y="6916"/>
                  </a:cubicBezTo>
                  <a:cubicBezTo>
                    <a:pt x="50810" y="4495"/>
                    <a:pt x="50810" y="4495"/>
                    <a:pt x="50810" y="4495"/>
                  </a:cubicBezTo>
                  <a:cubicBezTo>
                    <a:pt x="50810" y="3112"/>
                    <a:pt x="55135" y="1729"/>
                    <a:pt x="59459" y="1729"/>
                  </a:cubicBezTo>
                  <a:cubicBezTo>
                    <a:pt x="64864" y="1729"/>
                    <a:pt x="68108" y="3112"/>
                    <a:pt x="68108" y="4495"/>
                  </a:cubicBezTo>
                  <a:cubicBezTo>
                    <a:pt x="68108" y="6916"/>
                    <a:pt x="68108" y="6916"/>
                    <a:pt x="68108" y="6916"/>
                  </a:cubicBezTo>
                  <a:cubicBezTo>
                    <a:pt x="68108" y="14178"/>
                    <a:pt x="68108" y="14178"/>
                    <a:pt x="68108" y="14178"/>
                  </a:cubicBezTo>
                  <a:cubicBezTo>
                    <a:pt x="68108" y="19020"/>
                    <a:pt x="68108" y="19020"/>
                    <a:pt x="68108" y="19020"/>
                  </a:cubicBezTo>
                  <a:cubicBezTo>
                    <a:pt x="73513" y="19020"/>
                    <a:pt x="73513" y="19020"/>
                    <a:pt x="73513" y="19020"/>
                  </a:cubicBezTo>
                  <a:cubicBezTo>
                    <a:pt x="73513" y="14178"/>
                    <a:pt x="73513" y="14178"/>
                    <a:pt x="73513" y="14178"/>
                  </a:cubicBezTo>
                  <a:cubicBezTo>
                    <a:pt x="73513" y="6916"/>
                    <a:pt x="73513" y="6916"/>
                    <a:pt x="73513" y="6916"/>
                  </a:cubicBezTo>
                  <a:cubicBezTo>
                    <a:pt x="73513" y="5533"/>
                    <a:pt x="77837" y="4149"/>
                    <a:pt x="82162" y="4149"/>
                  </a:cubicBezTo>
                  <a:cubicBezTo>
                    <a:pt x="87567" y="4149"/>
                    <a:pt x="90810" y="5533"/>
                    <a:pt x="90810" y="6916"/>
                  </a:cubicBezTo>
                  <a:cubicBezTo>
                    <a:pt x="90810" y="11757"/>
                    <a:pt x="90810" y="11757"/>
                    <a:pt x="90810" y="11757"/>
                  </a:cubicBezTo>
                  <a:cubicBezTo>
                    <a:pt x="90810" y="19020"/>
                    <a:pt x="90810" y="19020"/>
                    <a:pt x="90810" y="19020"/>
                  </a:cubicBezTo>
                  <a:cubicBezTo>
                    <a:pt x="90810" y="21440"/>
                    <a:pt x="90810" y="21440"/>
                    <a:pt x="90810" y="21440"/>
                  </a:cubicBezTo>
                  <a:cubicBezTo>
                    <a:pt x="97297" y="21440"/>
                    <a:pt x="97297" y="21440"/>
                    <a:pt x="97297" y="21440"/>
                  </a:cubicBezTo>
                  <a:cubicBezTo>
                    <a:pt x="97297" y="19020"/>
                    <a:pt x="97297" y="19020"/>
                    <a:pt x="97297" y="19020"/>
                  </a:cubicBezTo>
                  <a:cubicBezTo>
                    <a:pt x="97297" y="11757"/>
                    <a:pt x="97297" y="11757"/>
                    <a:pt x="97297" y="11757"/>
                  </a:cubicBezTo>
                  <a:cubicBezTo>
                    <a:pt x="97297" y="10374"/>
                    <a:pt x="100540" y="8991"/>
                    <a:pt x="104864" y="8991"/>
                  </a:cubicBezTo>
                  <a:cubicBezTo>
                    <a:pt x="110270" y="8991"/>
                    <a:pt x="113513" y="10374"/>
                    <a:pt x="113513" y="11757"/>
                  </a:cubicBezTo>
                  <a:cubicBezTo>
                    <a:pt x="113513" y="20403"/>
                    <a:pt x="113513" y="20403"/>
                    <a:pt x="113513" y="20403"/>
                  </a:cubicBezTo>
                  <a:cubicBezTo>
                    <a:pt x="113513" y="26282"/>
                    <a:pt x="113513" y="26282"/>
                    <a:pt x="113513" y="26282"/>
                  </a:cubicBezTo>
                  <a:cubicBezTo>
                    <a:pt x="113513" y="33544"/>
                    <a:pt x="113513" y="33544"/>
                    <a:pt x="113513" y="33544"/>
                  </a:cubicBezTo>
                  <a:cubicBezTo>
                    <a:pt x="113513" y="37348"/>
                    <a:pt x="108108" y="40806"/>
                    <a:pt x="98378" y="42881"/>
                  </a:cubicBezTo>
                  <a:cubicBezTo>
                    <a:pt x="98378" y="43919"/>
                    <a:pt x="98378" y="43919"/>
                    <a:pt x="98378" y="43919"/>
                  </a:cubicBezTo>
                  <a:cubicBezTo>
                    <a:pt x="98378" y="44956"/>
                    <a:pt x="98378" y="44956"/>
                    <a:pt x="98378" y="44956"/>
                  </a:cubicBezTo>
                  <a:cubicBezTo>
                    <a:pt x="98378" y="56714"/>
                    <a:pt x="98378" y="56714"/>
                    <a:pt x="98378" y="56714"/>
                  </a:cubicBezTo>
                  <a:cubicBezTo>
                    <a:pt x="32432" y="56714"/>
                    <a:pt x="32432" y="56714"/>
                    <a:pt x="32432" y="56714"/>
                  </a:cubicBezTo>
                  <a:cubicBezTo>
                    <a:pt x="32432" y="44956"/>
                    <a:pt x="32432" y="44956"/>
                    <a:pt x="32432" y="44956"/>
                  </a:cubicBezTo>
                  <a:cubicBezTo>
                    <a:pt x="32432" y="44265"/>
                    <a:pt x="32432" y="44265"/>
                    <a:pt x="32432" y="44265"/>
                  </a:cubicBezTo>
                  <a:cubicBezTo>
                    <a:pt x="32432" y="42881"/>
                    <a:pt x="32432" y="42881"/>
                    <a:pt x="32432" y="42881"/>
                  </a:cubicBezTo>
                  <a:cubicBezTo>
                    <a:pt x="16216" y="39769"/>
                    <a:pt x="5405" y="34582"/>
                    <a:pt x="5405" y="31123"/>
                  </a:cubicBezTo>
                  <a:cubicBezTo>
                    <a:pt x="5405" y="22478"/>
                    <a:pt x="5405" y="22478"/>
                    <a:pt x="5405" y="22478"/>
                  </a:cubicBezTo>
                  <a:cubicBezTo>
                    <a:pt x="0" y="22478"/>
                    <a:pt x="0" y="22478"/>
                    <a:pt x="0" y="22478"/>
                  </a:cubicBezTo>
                  <a:cubicBezTo>
                    <a:pt x="0" y="31123"/>
                    <a:pt x="0" y="31123"/>
                    <a:pt x="0" y="31123"/>
                  </a:cubicBezTo>
                  <a:cubicBezTo>
                    <a:pt x="0" y="34582"/>
                    <a:pt x="10810" y="40461"/>
                    <a:pt x="25945" y="43919"/>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150317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142"/>
        <p:cNvGrpSpPr/>
        <p:nvPr/>
      </p:nvGrpSpPr>
      <p:grpSpPr>
        <a:xfrm>
          <a:off x="0" y="0"/>
          <a:ext cx="0" cy="0"/>
          <a:chOff x="0" y="0"/>
          <a:chExt cx="0" cy="0"/>
        </a:xfrm>
      </p:grpSpPr>
      <p:sp>
        <p:nvSpPr>
          <p:cNvPr id="143" name="Google Shape;143;p7"/>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144" name="Google Shape;144;p7"/>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145" name="Google Shape;145;p7"/>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6" name="Google Shape;146;p7"/>
          <p:cNvSpPr txBox="1">
            <a:spLocks noGrp="1"/>
          </p:cNvSpPr>
          <p:nvPr>
            <p:ph type="body" idx="1"/>
          </p:nvPr>
        </p:nvSpPr>
        <p:spPr>
          <a:xfrm>
            <a:off x="609600" y="2215433"/>
            <a:ext cx="2208400" cy="40736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147" name="Google Shape;147;p7"/>
          <p:cNvSpPr txBox="1">
            <a:spLocks noGrp="1"/>
          </p:cNvSpPr>
          <p:nvPr>
            <p:ph type="body" idx="2"/>
          </p:nvPr>
        </p:nvSpPr>
        <p:spPr>
          <a:xfrm>
            <a:off x="2931133" y="2215433"/>
            <a:ext cx="2208400" cy="40736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148" name="Google Shape;148;p7"/>
          <p:cNvSpPr txBox="1">
            <a:spLocks noGrp="1"/>
          </p:cNvSpPr>
          <p:nvPr>
            <p:ph type="body" idx="3"/>
          </p:nvPr>
        </p:nvSpPr>
        <p:spPr>
          <a:xfrm>
            <a:off x="5252667" y="2215433"/>
            <a:ext cx="2208400" cy="40736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endParaRPr/>
          </a:p>
        </p:txBody>
      </p:sp>
      <p:sp>
        <p:nvSpPr>
          <p:cNvPr id="149" name="Google Shape;149;p7"/>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grpSp>
        <p:nvGrpSpPr>
          <p:cNvPr id="150" name="Google Shape;150;p7"/>
          <p:cNvGrpSpPr/>
          <p:nvPr/>
        </p:nvGrpSpPr>
        <p:grpSpPr>
          <a:xfrm>
            <a:off x="8541218" y="-16"/>
            <a:ext cx="3130533" cy="3026867"/>
            <a:chOff x="6545263" y="855663"/>
            <a:chExt cx="2347900" cy="2270150"/>
          </a:xfrm>
        </p:grpSpPr>
        <p:sp>
          <p:nvSpPr>
            <p:cNvPr id="151" name="Google Shape;151;p7"/>
            <p:cNvSpPr/>
            <p:nvPr/>
          </p:nvSpPr>
          <p:spPr>
            <a:xfrm>
              <a:off x="6913563" y="25352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72000"/>
                    <a:pt x="3636" y="120000"/>
                    <a:pt x="7272" y="120000"/>
                  </a:cubicBezTo>
                  <a:cubicBezTo>
                    <a:pt x="112727" y="120000"/>
                    <a:pt x="112727" y="120000"/>
                    <a:pt x="112727" y="120000"/>
                  </a:cubicBezTo>
                  <a:cubicBezTo>
                    <a:pt x="116363" y="120000"/>
                    <a:pt x="120000" y="72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2" name="Google Shape;152;p7"/>
            <p:cNvSpPr/>
            <p:nvPr/>
          </p:nvSpPr>
          <p:spPr>
            <a:xfrm>
              <a:off x="6913563" y="2636838"/>
              <a:ext cx="176100" cy="27000"/>
            </a:xfrm>
            <a:custGeom>
              <a:avLst/>
              <a:gdLst/>
              <a:ahLst/>
              <a:cxnLst/>
              <a:rect l="l" t="t" r="r" b="b"/>
              <a:pathLst>
                <a:path w="120000" h="120000" extrusionOk="0">
                  <a:moveTo>
                    <a:pt x="112727" y="0"/>
                  </a:moveTo>
                  <a:cubicBezTo>
                    <a:pt x="7272" y="0"/>
                    <a:pt x="7272" y="0"/>
                    <a:pt x="7272" y="0"/>
                  </a:cubicBezTo>
                  <a:cubicBezTo>
                    <a:pt x="3636" y="0"/>
                    <a:pt x="0" y="24000"/>
                    <a:pt x="0" y="48000"/>
                  </a:cubicBezTo>
                  <a:cubicBezTo>
                    <a:pt x="0" y="96000"/>
                    <a:pt x="3636" y="120000"/>
                    <a:pt x="7272" y="120000"/>
                  </a:cubicBezTo>
                  <a:cubicBezTo>
                    <a:pt x="112727" y="120000"/>
                    <a:pt x="112727" y="120000"/>
                    <a:pt x="112727" y="120000"/>
                  </a:cubicBezTo>
                  <a:cubicBezTo>
                    <a:pt x="116363" y="120000"/>
                    <a:pt x="120000" y="96000"/>
                    <a:pt x="120000" y="48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3" name="Google Shape;153;p7"/>
            <p:cNvSpPr/>
            <p:nvPr/>
          </p:nvSpPr>
          <p:spPr>
            <a:xfrm>
              <a:off x="6721475" y="2084388"/>
              <a:ext cx="1112700" cy="960300"/>
            </a:xfrm>
            <a:custGeom>
              <a:avLst/>
              <a:gdLst/>
              <a:ahLst/>
              <a:cxnLst/>
              <a:rect l="l" t="t" r="r" b="b"/>
              <a:pathLst>
                <a:path w="120000" h="120000" extrusionOk="0">
                  <a:moveTo>
                    <a:pt x="0" y="1340"/>
                  </a:moveTo>
                  <a:cubicBezTo>
                    <a:pt x="0" y="2011"/>
                    <a:pt x="0" y="2011"/>
                    <a:pt x="0" y="2011"/>
                  </a:cubicBezTo>
                  <a:cubicBezTo>
                    <a:pt x="0" y="2011"/>
                    <a:pt x="0" y="2681"/>
                    <a:pt x="0" y="2681"/>
                  </a:cubicBezTo>
                  <a:cubicBezTo>
                    <a:pt x="0" y="118659"/>
                    <a:pt x="0" y="118659"/>
                    <a:pt x="0" y="118659"/>
                  </a:cubicBezTo>
                  <a:cubicBezTo>
                    <a:pt x="0" y="119329"/>
                    <a:pt x="576" y="120000"/>
                    <a:pt x="1153" y="120000"/>
                  </a:cubicBezTo>
                  <a:cubicBezTo>
                    <a:pt x="118269" y="120000"/>
                    <a:pt x="118269" y="120000"/>
                    <a:pt x="118269" y="120000"/>
                  </a:cubicBezTo>
                  <a:cubicBezTo>
                    <a:pt x="118846" y="120000"/>
                    <a:pt x="120000" y="119329"/>
                    <a:pt x="120000" y="118659"/>
                  </a:cubicBezTo>
                  <a:cubicBezTo>
                    <a:pt x="120000" y="2011"/>
                    <a:pt x="120000" y="2011"/>
                    <a:pt x="120000" y="2011"/>
                  </a:cubicBezTo>
                  <a:cubicBezTo>
                    <a:pt x="120000" y="670"/>
                    <a:pt x="118846" y="0"/>
                    <a:pt x="118269" y="0"/>
                  </a:cubicBezTo>
                  <a:cubicBezTo>
                    <a:pt x="40961" y="0"/>
                    <a:pt x="40961" y="0"/>
                    <a:pt x="40961" y="0"/>
                  </a:cubicBezTo>
                  <a:cubicBezTo>
                    <a:pt x="40961" y="3351"/>
                    <a:pt x="40961" y="3351"/>
                    <a:pt x="40961" y="3351"/>
                  </a:cubicBezTo>
                  <a:cubicBezTo>
                    <a:pt x="117115" y="3351"/>
                    <a:pt x="117115" y="3351"/>
                    <a:pt x="117115" y="3351"/>
                  </a:cubicBezTo>
                  <a:cubicBezTo>
                    <a:pt x="117115" y="116648"/>
                    <a:pt x="117115" y="116648"/>
                    <a:pt x="117115" y="116648"/>
                  </a:cubicBezTo>
                  <a:cubicBezTo>
                    <a:pt x="2884" y="116648"/>
                    <a:pt x="2884" y="116648"/>
                    <a:pt x="2884" y="116648"/>
                  </a:cubicBezTo>
                  <a:cubicBezTo>
                    <a:pt x="2884" y="3351"/>
                    <a:pt x="2884" y="3351"/>
                    <a:pt x="2884" y="3351"/>
                  </a:cubicBezTo>
                  <a:cubicBezTo>
                    <a:pt x="24230" y="3351"/>
                    <a:pt x="24230" y="3351"/>
                    <a:pt x="24230" y="3351"/>
                  </a:cubicBezTo>
                  <a:cubicBezTo>
                    <a:pt x="24230" y="0"/>
                    <a:pt x="24230" y="0"/>
                    <a:pt x="24230" y="0"/>
                  </a:cubicBezTo>
                  <a:cubicBezTo>
                    <a:pt x="1730" y="0"/>
                    <a:pt x="1730" y="0"/>
                    <a:pt x="1730" y="0"/>
                  </a:cubicBezTo>
                  <a:cubicBezTo>
                    <a:pt x="1153" y="0"/>
                    <a:pt x="576" y="670"/>
                    <a:pt x="0" y="134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4" name="Google Shape;154;p7"/>
            <p:cNvSpPr/>
            <p:nvPr/>
          </p:nvSpPr>
          <p:spPr>
            <a:xfrm>
              <a:off x="6913563" y="2740025"/>
              <a:ext cx="176100" cy="27000"/>
            </a:xfrm>
            <a:custGeom>
              <a:avLst/>
              <a:gdLst/>
              <a:ahLst/>
              <a:cxnLst/>
              <a:rect l="l" t="t" r="r" b="b"/>
              <a:pathLst>
                <a:path w="120000" h="120000" extrusionOk="0">
                  <a:moveTo>
                    <a:pt x="112727" y="0"/>
                  </a:moveTo>
                  <a:cubicBezTo>
                    <a:pt x="7272" y="0"/>
                    <a:pt x="7272" y="0"/>
                    <a:pt x="7272" y="0"/>
                  </a:cubicBezTo>
                  <a:cubicBezTo>
                    <a:pt x="3636" y="0"/>
                    <a:pt x="0" y="24000"/>
                    <a:pt x="0" y="72000"/>
                  </a:cubicBezTo>
                  <a:cubicBezTo>
                    <a:pt x="0" y="96000"/>
                    <a:pt x="3636" y="120000"/>
                    <a:pt x="7272" y="120000"/>
                  </a:cubicBezTo>
                  <a:cubicBezTo>
                    <a:pt x="112727" y="120000"/>
                    <a:pt x="112727" y="120000"/>
                    <a:pt x="112727" y="120000"/>
                  </a:cubicBezTo>
                  <a:cubicBezTo>
                    <a:pt x="116363" y="120000"/>
                    <a:pt x="120000" y="96000"/>
                    <a:pt x="120000" y="72000"/>
                  </a:cubicBezTo>
                  <a:cubicBezTo>
                    <a:pt x="120000" y="24000"/>
                    <a:pt x="116363" y="0"/>
                    <a:pt x="112727"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5" name="Google Shape;155;p7"/>
            <p:cNvSpPr/>
            <p:nvPr/>
          </p:nvSpPr>
          <p:spPr>
            <a:xfrm>
              <a:off x="7854950" y="2519363"/>
              <a:ext cx="96900" cy="96900"/>
            </a:xfrm>
            <a:custGeom>
              <a:avLst/>
              <a:gdLst/>
              <a:ahLst/>
              <a:cxnLst/>
              <a:rect l="l" t="t" r="r" b="b"/>
              <a:pathLst>
                <a:path w="120000" h="120000" extrusionOk="0">
                  <a:moveTo>
                    <a:pt x="120000" y="60000"/>
                  </a:moveTo>
                  <a:cubicBezTo>
                    <a:pt x="120000" y="26666"/>
                    <a:pt x="93333" y="0"/>
                    <a:pt x="60000" y="0"/>
                  </a:cubicBezTo>
                  <a:cubicBezTo>
                    <a:pt x="26666" y="0"/>
                    <a:pt x="0" y="26666"/>
                    <a:pt x="0" y="60000"/>
                  </a:cubicBezTo>
                  <a:cubicBezTo>
                    <a:pt x="0" y="93333"/>
                    <a:pt x="26666" y="120000"/>
                    <a:pt x="60000" y="120000"/>
                  </a:cubicBezTo>
                  <a:cubicBezTo>
                    <a:pt x="93333" y="120000"/>
                    <a:pt x="120000" y="93333"/>
                    <a:pt x="120000" y="60000"/>
                  </a:cubicBezTo>
                  <a:close/>
                  <a:moveTo>
                    <a:pt x="33333" y="60000"/>
                  </a:moveTo>
                  <a:cubicBezTo>
                    <a:pt x="33333" y="46666"/>
                    <a:pt x="46666" y="33333"/>
                    <a:pt x="60000" y="33333"/>
                  </a:cubicBezTo>
                  <a:cubicBezTo>
                    <a:pt x="80000" y="33333"/>
                    <a:pt x="86666" y="46666"/>
                    <a:pt x="86666" y="60000"/>
                  </a:cubicBezTo>
                  <a:cubicBezTo>
                    <a:pt x="86666" y="73333"/>
                    <a:pt x="80000" y="86666"/>
                    <a:pt x="60000" y="86666"/>
                  </a:cubicBezTo>
                  <a:cubicBezTo>
                    <a:pt x="46666" y="86666"/>
                    <a:pt x="33333" y="73333"/>
                    <a:pt x="33333" y="6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6" name="Google Shape;156;p7"/>
            <p:cNvSpPr/>
            <p:nvPr/>
          </p:nvSpPr>
          <p:spPr>
            <a:xfrm>
              <a:off x="6635750" y="2417763"/>
              <a:ext cx="27000" cy="300000"/>
            </a:xfrm>
            <a:custGeom>
              <a:avLst/>
              <a:gdLst/>
              <a:ahLst/>
              <a:cxnLst/>
              <a:rect l="l" t="t" r="r" b="b"/>
              <a:pathLst>
                <a:path w="120000" h="120000" extrusionOk="0">
                  <a:moveTo>
                    <a:pt x="0" y="6428"/>
                  </a:moveTo>
                  <a:cubicBezTo>
                    <a:pt x="0" y="113571"/>
                    <a:pt x="0" y="113571"/>
                    <a:pt x="0" y="113571"/>
                  </a:cubicBezTo>
                  <a:cubicBezTo>
                    <a:pt x="0" y="115714"/>
                    <a:pt x="24000" y="119999"/>
                    <a:pt x="48000" y="119999"/>
                  </a:cubicBezTo>
                  <a:cubicBezTo>
                    <a:pt x="72000" y="119999"/>
                    <a:pt x="120000" y="115714"/>
                    <a:pt x="120000" y="113571"/>
                  </a:cubicBezTo>
                  <a:cubicBezTo>
                    <a:pt x="120000" y="6428"/>
                    <a:pt x="120000" y="6428"/>
                    <a:pt x="120000" y="6428"/>
                  </a:cubicBezTo>
                  <a:cubicBezTo>
                    <a:pt x="120000" y="2142"/>
                    <a:pt x="72000" y="0"/>
                    <a:pt x="48000" y="0"/>
                  </a:cubicBezTo>
                  <a:cubicBezTo>
                    <a:pt x="24000" y="0"/>
                    <a:pt x="0" y="2142"/>
                    <a:pt x="0" y="6428"/>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7" name="Google Shape;157;p7"/>
            <p:cNvSpPr/>
            <p:nvPr/>
          </p:nvSpPr>
          <p:spPr>
            <a:xfrm>
              <a:off x="7218363" y="2325688"/>
              <a:ext cx="444600" cy="441300"/>
            </a:xfrm>
            <a:custGeom>
              <a:avLst/>
              <a:gdLst/>
              <a:ahLst/>
              <a:cxnLst/>
              <a:rect l="l" t="t" r="r" b="b"/>
              <a:pathLst>
                <a:path w="120000" h="120000" extrusionOk="0">
                  <a:moveTo>
                    <a:pt x="89638" y="112682"/>
                  </a:moveTo>
                  <a:cubicBezTo>
                    <a:pt x="89638" y="112682"/>
                    <a:pt x="89638" y="112682"/>
                    <a:pt x="89638" y="112682"/>
                  </a:cubicBezTo>
                  <a:cubicBezTo>
                    <a:pt x="89638" y="112682"/>
                    <a:pt x="89638" y="112682"/>
                    <a:pt x="89638" y="112682"/>
                  </a:cubicBezTo>
                  <a:cubicBezTo>
                    <a:pt x="106987" y="100975"/>
                    <a:pt x="119999" y="81951"/>
                    <a:pt x="119999" y="60000"/>
                  </a:cubicBezTo>
                  <a:cubicBezTo>
                    <a:pt x="119999" y="26341"/>
                    <a:pt x="92530" y="0"/>
                    <a:pt x="59277" y="0"/>
                  </a:cubicBezTo>
                  <a:cubicBezTo>
                    <a:pt x="56385" y="0"/>
                    <a:pt x="53493" y="0"/>
                    <a:pt x="50602" y="1463"/>
                  </a:cubicBezTo>
                  <a:cubicBezTo>
                    <a:pt x="50602" y="1463"/>
                    <a:pt x="50602" y="1463"/>
                    <a:pt x="50602" y="1463"/>
                  </a:cubicBezTo>
                  <a:cubicBezTo>
                    <a:pt x="50602" y="1463"/>
                    <a:pt x="50602" y="1463"/>
                    <a:pt x="50602" y="1463"/>
                  </a:cubicBezTo>
                  <a:cubicBezTo>
                    <a:pt x="21686" y="5853"/>
                    <a:pt x="0" y="30731"/>
                    <a:pt x="0" y="60000"/>
                  </a:cubicBezTo>
                  <a:cubicBezTo>
                    <a:pt x="0" y="93658"/>
                    <a:pt x="27469" y="120000"/>
                    <a:pt x="59277" y="120000"/>
                  </a:cubicBezTo>
                  <a:cubicBezTo>
                    <a:pt x="70843" y="120000"/>
                    <a:pt x="80963" y="117073"/>
                    <a:pt x="89638" y="112682"/>
                  </a:cubicBezTo>
                  <a:close/>
                  <a:moveTo>
                    <a:pt x="59277" y="7317"/>
                  </a:moveTo>
                  <a:cubicBezTo>
                    <a:pt x="88192" y="7317"/>
                    <a:pt x="112771" y="30731"/>
                    <a:pt x="112771" y="60000"/>
                  </a:cubicBezTo>
                  <a:cubicBezTo>
                    <a:pt x="112771" y="79024"/>
                    <a:pt x="102650" y="95121"/>
                    <a:pt x="88192" y="103902"/>
                  </a:cubicBezTo>
                  <a:cubicBezTo>
                    <a:pt x="63614" y="58536"/>
                    <a:pt x="63614" y="58536"/>
                    <a:pt x="63614" y="58536"/>
                  </a:cubicBezTo>
                  <a:cubicBezTo>
                    <a:pt x="54939" y="7317"/>
                    <a:pt x="54939" y="7317"/>
                    <a:pt x="54939" y="7317"/>
                  </a:cubicBezTo>
                  <a:cubicBezTo>
                    <a:pt x="56385" y="7317"/>
                    <a:pt x="57831" y="7317"/>
                    <a:pt x="59277" y="7317"/>
                  </a:cubicBezTo>
                  <a:close/>
                  <a:moveTo>
                    <a:pt x="47710" y="8780"/>
                  </a:moveTo>
                  <a:cubicBezTo>
                    <a:pt x="56385" y="57073"/>
                    <a:pt x="56385" y="57073"/>
                    <a:pt x="56385" y="57073"/>
                  </a:cubicBezTo>
                  <a:cubicBezTo>
                    <a:pt x="7228" y="57073"/>
                    <a:pt x="7228" y="57073"/>
                    <a:pt x="7228" y="57073"/>
                  </a:cubicBezTo>
                  <a:cubicBezTo>
                    <a:pt x="10120" y="33658"/>
                    <a:pt x="26024" y="14634"/>
                    <a:pt x="47710" y="8780"/>
                  </a:cubicBezTo>
                  <a:close/>
                  <a:moveTo>
                    <a:pt x="7228" y="64390"/>
                  </a:moveTo>
                  <a:cubicBezTo>
                    <a:pt x="57831" y="64390"/>
                    <a:pt x="57831" y="64390"/>
                    <a:pt x="57831" y="64390"/>
                  </a:cubicBezTo>
                  <a:cubicBezTo>
                    <a:pt x="82409" y="108292"/>
                    <a:pt x="82409" y="108292"/>
                    <a:pt x="82409" y="108292"/>
                  </a:cubicBezTo>
                  <a:cubicBezTo>
                    <a:pt x="75180" y="111219"/>
                    <a:pt x="67951" y="112682"/>
                    <a:pt x="59277" y="112682"/>
                  </a:cubicBezTo>
                  <a:cubicBezTo>
                    <a:pt x="31807" y="112682"/>
                    <a:pt x="10120" y="90731"/>
                    <a:pt x="7228" y="6439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8" name="Google Shape;158;p7"/>
            <p:cNvSpPr/>
            <p:nvPr/>
          </p:nvSpPr>
          <p:spPr>
            <a:xfrm>
              <a:off x="6550025" y="2005013"/>
              <a:ext cx="1465200" cy="1120800"/>
            </a:xfrm>
            <a:custGeom>
              <a:avLst/>
              <a:gdLst/>
              <a:ahLst/>
              <a:cxnLst/>
              <a:rect l="l" t="t" r="r" b="b"/>
              <a:pathLst>
                <a:path w="120000" h="120000" extrusionOk="0">
                  <a:moveTo>
                    <a:pt x="110364" y="0"/>
                  </a:moveTo>
                  <a:cubicBezTo>
                    <a:pt x="45109" y="0"/>
                    <a:pt x="45109" y="0"/>
                    <a:pt x="45109" y="0"/>
                  </a:cubicBezTo>
                  <a:cubicBezTo>
                    <a:pt x="45109" y="2870"/>
                    <a:pt x="45109" y="2870"/>
                    <a:pt x="45109" y="2870"/>
                  </a:cubicBezTo>
                  <a:cubicBezTo>
                    <a:pt x="110364" y="2870"/>
                    <a:pt x="110364" y="2870"/>
                    <a:pt x="110364" y="2870"/>
                  </a:cubicBezTo>
                  <a:cubicBezTo>
                    <a:pt x="114306" y="2870"/>
                    <a:pt x="117810" y="7464"/>
                    <a:pt x="117810" y="12631"/>
                  </a:cubicBezTo>
                  <a:cubicBezTo>
                    <a:pt x="117810" y="107942"/>
                    <a:pt x="117810" y="107942"/>
                    <a:pt x="117810" y="107942"/>
                  </a:cubicBezTo>
                  <a:cubicBezTo>
                    <a:pt x="117810" y="113110"/>
                    <a:pt x="114306" y="117129"/>
                    <a:pt x="110364" y="117129"/>
                  </a:cubicBezTo>
                  <a:cubicBezTo>
                    <a:pt x="9635" y="117129"/>
                    <a:pt x="9635" y="117129"/>
                    <a:pt x="9635" y="117129"/>
                  </a:cubicBezTo>
                  <a:cubicBezTo>
                    <a:pt x="5693" y="117129"/>
                    <a:pt x="2189" y="113110"/>
                    <a:pt x="2189" y="107942"/>
                  </a:cubicBezTo>
                  <a:cubicBezTo>
                    <a:pt x="2627" y="12631"/>
                    <a:pt x="2627" y="12631"/>
                    <a:pt x="2627" y="12631"/>
                  </a:cubicBezTo>
                  <a:cubicBezTo>
                    <a:pt x="2627" y="7464"/>
                    <a:pt x="5693" y="2870"/>
                    <a:pt x="9635" y="2870"/>
                  </a:cubicBezTo>
                  <a:cubicBezTo>
                    <a:pt x="24525" y="2870"/>
                    <a:pt x="24525" y="2870"/>
                    <a:pt x="24525" y="2870"/>
                  </a:cubicBezTo>
                  <a:cubicBezTo>
                    <a:pt x="23649" y="2296"/>
                    <a:pt x="22773" y="1722"/>
                    <a:pt x="22335" y="0"/>
                  </a:cubicBezTo>
                  <a:cubicBezTo>
                    <a:pt x="9635" y="0"/>
                    <a:pt x="9635" y="0"/>
                    <a:pt x="9635" y="0"/>
                  </a:cubicBezTo>
                  <a:cubicBezTo>
                    <a:pt x="4379" y="0"/>
                    <a:pt x="437" y="5741"/>
                    <a:pt x="437" y="12631"/>
                  </a:cubicBezTo>
                  <a:cubicBezTo>
                    <a:pt x="0" y="107942"/>
                    <a:pt x="0" y="107942"/>
                    <a:pt x="0" y="107942"/>
                  </a:cubicBezTo>
                  <a:cubicBezTo>
                    <a:pt x="0" y="107942"/>
                    <a:pt x="0" y="107942"/>
                    <a:pt x="0" y="107942"/>
                  </a:cubicBezTo>
                  <a:cubicBezTo>
                    <a:pt x="0" y="114832"/>
                    <a:pt x="4379" y="119999"/>
                    <a:pt x="9635" y="119999"/>
                  </a:cubicBezTo>
                  <a:cubicBezTo>
                    <a:pt x="110364" y="119999"/>
                    <a:pt x="110364" y="119999"/>
                    <a:pt x="110364" y="119999"/>
                  </a:cubicBezTo>
                  <a:cubicBezTo>
                    <a:pt x="115620" y="119999"/>
                    <a:pt x="120000" y="114832"/>
                    <a:pt x="120000" y="107942"/>
                  </a:cubicBezTo>
                  <a:cubicBezTo>
                    <a:pt x="120000" y="12631"/>
                    <a:pt x="120000" y="12631"/>
                    <a:pt x="120000" y="12631"/>
                  </a:cubicBezTo>
                  <a:cubicBezTo>
                    <a:pt x="120000" y="5741"/>
                    <a:pt x="115620" y="0"/>
                    <a:pt x="110364"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59" name="Google Shape;159;p7"/>
            <p:cNvSpPr/>
            <p:nvPr/>
          </p:nvSpPr>
          <p:spPr>
            <a:xfrm>
              <a:off x="8234363" y="2009775"/>
              <a:ext cx="658800" cy="547800"/>
            </a:xfrm>
            <a:custGeom>
              <a:avLst/>
              <a:gdLst/>
              <a:ahLst/>
              <a:cxnLst/>
              <a:rect l="l" t="t" r="r" b="b"/>
              <a:pathLst>
                <a:path w="120000" h="120000" extrusionOk="0">
                  <a:moveTo>
                    <a:pt x="120000" y="65882"/>
                  </a:moveTo>
                  <a:cubicBezTo>
                    <a:pt x="120000" y="45882"/>
                    <a:pt x="106341" y="29411"/>
                    <a:pt x="89756" y="27058"/>
                  </a:cubicBezTo>
                  <a:cubicBezTo>
                    <a:pt x="89756" y="27058"/>
                    <a:pt x="89756" y="27058"/>
                    <a:pt x="89756" y="27058"/>
                  </a:cubicBezTo>
                  <a:cubicBezTo>
                    <a:pt x="89756" y="11764"/>
                    <a:pt x="80000" y="0"/>
                    <a:pt x="67317" y="0"/>
                  </a:cubicBezTo>
                  <a:cubicBezTo>
                    <a:pt x="22439" y="0"/>
                    <a:pt x="22439" y="0"/>
                    <a:pt x="22439" y="0"/>
                  </a:cubicBezTo>
                  <a:cubicBezTo>
                    <a:pt x="10731" y="0"/>
                    <a:pt x="0" y="11764"/>
                    <a:pt x="0" y="27058"/>
                  </a:cubicBezTo>
                  <a:cubicBezTo>
                    <a:pt x="0" y="117647"/>
                    <a:pt x="0" y="117647"/>
                    <a:pt x="0" y="117647"/>
                  </a:cubicBezTo>
                  <a:cubicBezTo>
                    <a:pt x="0" y="118823"/>
                    <a:pt x="975" y="120000"/>
                    <a:pt x="2926" y="120000"/>
                  </a:cubicBezTo>
                  <a:cubicBezTo>
                    <a:pt x="87804" y="120000"/>
                    <a:pt x="87804" y="120000"/>
                    <a:pt x="87804" y="120000"/>
                  </a:cubicBezTo>
                  <a:cubicBezTo>
                    <a:pt x="88780" y="120000"/>
                    <a:pt x="89756" y="118823"/>
                    <a:pt x="89756" y="117647"/>
                  </a:cubicBezTo>
                  <a:cubicBezTo>
                    <a:pt x="89756" y="104705"/>
                    <a:pt x="89756" y="104705"/>
                    <a:pt x="89756" y="104705"/>
                  </a:cubicBezTo>
                  <a:cubicBezTo>
                    <a:pt x="106341" y="103529"/>
                    <a:pt x="120000" y="87058"/>
                    <a:pt x="120000" y="65882"/>
                  </a:cubicBezTo>
                  <a:close/>
                  <a:moveTo>
                    <a:pt x="89756" y="48235"/>
                  </a:moveTo>
                  <a:cubicBezTo>
                    <a:pt x="96585" y="49411"/>
                    <a:pt x="102439" y="57647"/>
                    <a:pt x="102439" y="65882"/>
                  </a:cubicBezTo>
                  <a:cubicBezTo>
                    <a:pt x="102439" y="75294"/>
                    <a:pt x="96585" y="82352"/>
                    <a:pt x="89756" y="84705"/>
                  </a:cubicBezTo>
                  <a:lnTo>
                    <a:pt x="89756" y="48235"/>
                  </a:lnTo>
                  <a:close/>
                  <a:moveTo>
                    <a:pt x="22439" y="5882"/>
                  </a:moveTo>
                  <a:cubicBezTo>
                    <a:pt x="67317" y="5882"/>
                    <a:pt x="67317" y="5882"/>
                    <a:pt x="67317" y="5882"/>
                  </a:cubicBezTo>
                  <a:cubicBezTo>
                    <a:pt x="77073" y="5882"/>
                    <a:pt x="84878" y="15294"/>
                    <a:pt x="84878" y="27058"/>
                  </a:cubicBezTo>
                  <a:cubicBezTo>
                    <a:pt x="84878" y="114117"/>
                    <a:pt x="84878" y="114117"/>
                    <a:pt x="84878" y="114117"/>
                  </a:cubicBezTo>
                  <a:cubicBezTo>
                    <a:pt x="4878" y="114117"/>
                    <a:pt x="4878" y="114117"/>
                    <a:pt x="4878" y="114117"/>
                  </a:cubicBezTo>
                  <a:cubicBezTo>
                    <a:pt x="4878" y="27058"/>
                    <a:pt x="4878" y="27058"/>
                    <a:pt x="4878" y="27058"/>
                  </a:cubicBezTo>
                  <a:cubicBezTo>
                    <a:pt x="4878" y="15294"/>
                    <a:pt x="12682" y="5882"/>
                    <a:pt x="22439" y="5882"/>
                  </a:cubicBezTo>
                  <a:close/>
                  <a:moveTo>
                    <a:pt x="89756" y="98823"/>
                  </a:moveTo>
                  <a:cubicBezTo>
                    <a:pt x="89756" y="90588"/>
                    <a:pt x="89756" y="90588"/>
                    <a:pt x="89756" y="90588"/>
                  </a:cubicBezTo>
                  <a:cubicBezTo>
                    <a:pt x="99512" y="88235"/>
                    <a:pt x="107317" y="78823"/>
                    <a:pt x="107317" y="65882"/>
                  </a:cubicBezTo>
                  <a:cubicBezTo>
                    <a:pt x="107317" y="54117"/>
                    <a:pt x="99512" y="43529"/>
                    <a:pt x="89756" y="42352"/>
                  </a:cubicBezTo>
                  <a:cubicBezTo>
                    <a:pt x="89756" y="32941"/>
                    <a:pt x="89756" y="32941"/>
                    <a:pt x="89756" y="32941"/>
                  </a:cubicBezTo>
                  <a:cubicBezTo>
                    <a:pt x="104390" y="35294"/>
                    <a:pt x="115121" y="49411"/>
                    <a:pt x="115121" y="65882"/>
                  </a:cubicBezTo>
                  <a:cubicBezTo>
                    <a:pt x="115121" y="83529"/>
                    <a:pt x="104390" y="97647"/>
                    <a:pt x="89756" y="98823"/>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0" name="Google Shape;160;p7"/>
            <p:cNvSpPr/>
            <p:nvPr/>
          </p:nvSpPr>
          <p:spPr>
            <a:xfrm>
              <a:off x="8320088" y="2133600"/>
              <a:ext cx="27000" cy="327000"/>
            </a:xfrm>
            <a:custGeom>
              <a:avLst/>
              <a:gdLst/>
              <a:ahLst/>
              <a:cxnLst/>
              <a:rect l="l" t="t" r="r" b="b"/>
              <a:pathLst>
                <a:path w="120000" h="120000" extrusionOk="0">
                  <a:moveTo>
                    <a:pt x="48000" y="120000"/>
                  </a:moveTo>
                  <a:cubicBezTo>
                    <a:pt x="72000" y="120000"/>
                    <a:pt x="120000" y="118032"/>
                    <a:pt x="120000" y="116065"/>
                  </a:cubicBezTo>
                  <a:cubicBezTo>
                    <a:pt x="120000" y="5901"/>
                    <a:pt x="120000" y="5901"/>
                    <a:pt x="120000" y="5901"/>
                  </a:cubicBezTo>
                  <a:cubicBezTo>
                    <a:pt x="120000" y="1967"/>
                    <a:pt x="72000" y="0"/>
                    <a:pt x="48000" y="0"/>
                  </a:cubicBezTo>
                  <a:cubicBezTo>
                    <a:pt x="24000" y="0"/>
                    <a:pt x="0" y="1967"/>
                    <a:pt x="0" y="5901"/>
                  </a:cubicBezTo>
                  <a:cubicBezTo>
                    <a:pt x="0" y="116065"/>
                    <a:pt x="0" y="116065"/>
                    <a:pt x="0" y="116065"/>
                  </a:cubicBezTo>
                  <a:cubicBezTo>
                    <a:pt x="0" y="118032"/>
                    <a:pt x="24000" y="120000"/>
                    <a:pt x="48000" y="120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1" name="Google Shape;161;p7"/>
            <p:cNvSpPr/>
            <p:nvPr/>
          </p:nvSpPr>
          <p:spPr>
            <a:xfrm>
              <a:off x="8389938" y="2620963"/>
              <a:ext cx="81000" cy="430200"/>
            </a:xfrm>
            <a:custGeom>
              <a:avLst/>
              <a:gdLst/>
              <a:ahLst/>
              <a:cxnLst/>
              <a:rect l="l" t="t" r="r" b="b"/>
              <a:pathLst>
                <a:path w="120000" h="120000" extrusionOk="0">
                  <a:moveTo>
                    <a:pt x="80000" y="19500"/>
                  </a:moveTo>
                  <a:cubicBezTo>
                    <a:pt x="96000" y="16500"/>
                    <a:pt x="120000" y="12000"/>
                    <a:pt x="120000" y="3000"/>
                  </a:cubicBezTo>
                  <a:cubicBezTo>
                    <a:pt x="120000" y="1500"/>
                    <a:pt x="112000" y="0"/>
                    <a:pt x="104000" y="0"/>
                  </a:cubicBezTo>
                  <a:cubicBezTo>
                    <a:pt x="96000" y="0"/>
                    <a:pt x="80000" y="1500"/>
                    <a:pt x="80000" y="3000"/>
                  </a:cubicBezTo>
                  <a:cubicBezTo>
                    <a:pt x="80000" y="9000"/>
                    <a:pt x="72000" y="10500"/>
                    <a:pt x="48000" y="15000"/>
                  </a:cubicBezTo>
                  <a:cubicBezTo>
                    <a:pt x="32000" y="18000"/>
                    <a:pt x="0" y="22500"/>
                    <a:pt x="0" y="31500"/>
                  </a:cubicBezTo>
                  <a:cubicBezTo>
                    <a:pt x="0" y="40500"/>
                    <a:pt x="32000" y="45000"/>
                    <a:pt x="48000" y="48000"/>
                  </a:cubicBezTo>
                  <a:cubicBezTo>
                    <a:pt x="72000" y="51000"/>
                    <a:pt x="80000" y="54000"/>
                    <a:pt x="80000" y="60000"/>
                  </a:cubicBezTo>
                  <a:cubicBezTo>
                    <a:pt x="80000" y="64500"/>
                    <a:pt x="72000" y="67500"/>
                    <a:pt x="48000" y="70500"/>
                  </a:cubicBezTo>
                  <a:cubicBezTo>
                    <a:pt x="32000" y="75000"/>
                    <a:pt x="0" y="79500"/>
                    <a:pt x="0" y="87000"/>
                  </a:cubicBezTo>
                  <a:cubicBezTo>
                    <a:pt x="0" y="96000"/>
                    <a:pt x="32000" y="100500"/>
                    <a:pt x="48000" y="105000"/>
                  </a:cubicBezTo>
                  <a:cubicBezTo>
                    <a:pt x="72000" y="108000"/>
                    <a:pt x="80000" y="111000"/>
                    <a:pt x="80000" y="115500"/>
                  </a:cubicBezTo>
                  <a:cubicBezTo>
                    <a:pt x="80000" y="118500"/>
                    <a:pt x="96000" y="120000"/>
                    <a:pt x="104000" y="120000"/>
                  </a:cubicBezTo>
                  <a:cubicBezTo>
                    <a:pt x="112000" y="120000"/>
                    <a:pt x="120000" y="118500"/>
                    <a:pt x="120000" y="115500"/>
                  </a:cubicBezTo>
                  <a:cubicBezTo>
                    <a:pt x="120000" y="106500"/>
                    <a:pt x="96000" y="102000"/>
                    <a:pt x="80000" y="99000"/>
                  </a:cubicBezTo>
                  <a:cubicBezTo>
                    <a:pt x="56000" y="96000"/>
                    <a:pt x="40000" y="93000"/>
                    <a:pt x="40000" y="87000"/>
                  </a:cubicBezTo>
                  <a:cubicBezTo>
                    <a:pt x="40000" y="82500"/>
                    <a:pt x="56000" y="79500"/>
                    <a:pt x="80000" y="76500"/>
                  </a:cubicBezTo>
                  <a:cubicBezTo>
                    <a:pt x="96000" y="72000"/>
                    <a:pt x="120000" y="67500"/>
                    <a:pt x="120000" y="60000"/>
                  </a:cubicBezTo>
                  <a:cubicBezTo>
                    <a:pt x="120000" y="51000"/>
                    <a:pt x="96000" y="46500"/>
                    <a:pt x="80000" y="42000"/>
                  </a:cubicBezTo>
                  <a:cubicBezTo>
                    <a:pt x="56000" y="39000"/>
                    <a:pt x="40000" y="36000"/>
                    <a:pt x="40000" y="31500"/>
                  </a:cubicBezTo>
                  <a:cubicBezTo>
                    <a:pt x="40000" y="25500"/>
                    <a:pt x="56000" y="24000"/>
                    <a:pt x="80000" y="195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2" name="Google Shape;162;p7"/>
            <p:cNvSpPr/>
            <p:nvPr/>
          </p:nvSpPr>
          <p:spPr>
            <a:xfrm>
              <a:off x="8518525" y="2620963"/>
              <a:ext cx="58800" cy="258900"/>
            </a:xfrm>
            <a:custGeom>
              <a:avLst/>
              <a:gdLst/>
              <a:ahLst/>
              <a:cxnLst/>
              <a:rect l="l" t="t" r="r" b="b"/>
              <a:pathLst>
                <a:path w="120000" h="120000" extrusionOk="0">
                  <a:moveTo>
                    <a:pt x="120000" y="5000"/>
                  </a:moveTo>
                  <a:cubicBezTo>
                    <a:pt x="120000" y="2500"/>
                    <a:pt x="109090" y="0"/>
                    <a:pt x="98181" y="0"/>
                  </a:cubicBezTo>
                  <a:cubicBezTo>
                    <a:pt x="87272" y="0"/>
                    <a:pt x="65454" y="2500"/>
                    <a:pt x="65454" y="5000"/>
                  </a:cubicBezTo>
                  <a:cubicBezTo>
                    <a:pt x="65454" y="12500"/>
                    <a:pt x="54545" y="15000"/>
                    <a:pt x="43636" y="20000"/>
                  </a:cubicBezTo>
                  <a:cubicBezTo>
                    <a:pt x="21818" y="25000"/>
                    <a:pt x="0" y="30000"/>
                    <a:pt x="0" y="42500"/>
                  </a:cubicBezTo>
                  <a:cubicBezTo>
                    <a:pt x="0" y="52500"/>
                    <a:pt x="21818" y="60000"/>
                    <a:pt x="43636" y="62500"/>
                  </a:cubicBezTo>
                  <a:cubicBezTo>
                    <a:pt x="54545" y="67500"/>
                    <a:pt x="65454" y="70000"/>
                    <a:pt x="65454" y="77500"/>
                  </a:cubicBezTo>
                  <a:cubicBezTo>
                    <a:pt x="65454" y="85000"/>
                    <a:pt x="54545" y="87500"/>
                    <a:pt x="43636" y="92500"/>
                  </a:cubicBezTo>
                  <a:cubicBezTo>
                    <a:pt x="21818" y="95000"/>
                    <a:pt x="0" y="102500"/>
                    <a:pt x="0" y="112500"/>
                  </a:cubicBezTo>
                  <a:cubicBezTo>
                    <a:pt x="0" y="117500"/>
                    <a:pt x="10909" y="120000"/>
                    <a:pt x="21818" y="120000"/>
                  </a:cubicBezTo>
                  <a:cubicBezTo>
                    <a:pt x="43636" y="120000"/>
                    <a:pt x="54545" y="117500"/>
                    <a:pt x="54545" y="112500"/>
                  </a:cubicBezTo>
                  <a:cubicBezTo>
                    <a:pt x="54545" y="107500"/>
                    <a:pt x="65454" y="105000"/>
                    <a:pt x="76363" y="100000"/>
                  </a:cubicBezTo>
                  <a:cubicBezTo>
                    <a:pt x="98181" y="95000"/>
                    <a:pt x="120000" y="90000"/>
                    <a:pt x="120000" y="77500"/>
                  </a:cubicBezTo>
                  <a:cubicBezTo>
                    <a:pt x="120000" y="65000"/>
                    <a:pt x="98181" y="60000"/>
                    <a:pt x="76363" y="55000"/>
                  </a:cubicBezTo>
                  <a:cubicBezTo>
                    <a:pt x="65454" y="50000"/>
                    <a:pt x="54545" y="47500"/>
                    <a:pt x="54545" y="42500"/>
                  </a:cubicBezTo>
                  <a:cubicBezTo>
                    <a:pt x="54545" y="35000"/>
                    <a:pt x="65454" y="32500"/>
                    <a:pt x="76363" y="27500"/>
                  </a:cubicBezTo>
                  <a:cubicBezTo>
                    <a:pt x="98181" y="22500"/>
                    <a:pt x="120000" y="17500"/>
                    <a:pt x="120000" y="5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3" name="Google Shape;163;p7"/>
            <p:cNvSpPr/>
            <p:nvPr/>
          </p:nvSpPr>
          <p:spPr>
            <a:xfrm>
              <a:off x="6545263" y="855663"/>
              <a:ext cx="765300" cy="1444500"/>
            </a:xfrm>
            <a:custGeom>
              <a:avLst/>
              <a:gdLst/>
              <a:ahLst/>
              <a:cxnLst/>
              <a:rect l="l" t="t" r="r" b="b"/>
              <a:pathLst>
                <a:path w="120000" h="120000" extrusionOk="0">
                  <a:moveTo>
                    <a:pt x="83076" y="44609"/>
                  </a:moveTo>
                  <a:cubicBezTo>
                    <a:pt x="91468" y="44609"/>
                    <a:pt x="91468" y="44609"/>
                    <a:pt x="91468" y="44609"/>
                  </a:cubicBezTo>
                  <a:cubicBezTo>
                    <a:pt x="93146" y="44609"/>
                    <a:pt x="93986" y="44163"/>
                    <a:pt x="93986" y="43271"/>
                  </a:cubicBezTo>
                  <a:cubicBezTo>
                    <a:pt x="93986" y="0"/>
                    <a:pt x="93986" y="0"/>
                    <a:pt x="93986" y="0"/>
                  </a:cubicBezTo>
                  <a:cubicBezTo>
                    <a:pt x="89790" y="0"/>
                    <a:pt x="89790" y="0"/>
                    <a:pt x="89790" y="0"/>
                  </a:cubicBezTo>
                  <a:cubicBezTo>
                    <a:pt x="89790" y="42379"/>
                    <a:pt x="89790" y="42379"/>
                    <a:pt x="89790" y="42379"/>
                  </a:cubicBezTo>
                  <a:cubicBezTo>
                    <a:pt x="79720" y="42379"/>
                    <a:pt x="79720" y="42379"/>
                    <a:pt x="79720" y="42379"/>
                  </a:cubicBezTo>
                  <a:cubicBezTo>
                    <a:pt x="78881" y="42379"/>
                    <a:pt x="78881" y="42379"/>
                    <a:pt x="78881" y="42379"/>
                  </a:cubicBezTo>
                  <a:cubicBezTo>
                    <a:pt x="17622" y="42379"/>
                    <a:pt x="17622" y="42379"/>
                    <a:pt x="17622" y="42379"/>
                  </a:cubicBezTo>
                  <a:cubicBezTo>
                    <a:pt x="17622" y="42379"/>
                    <a:pt x="16783" y="42379"/>
                    <a:pt x="16783" y="42379"/>
                  </a:cubicBezTo>
                  <a:cubicBezTo>
                    <a:pt x="4195" y="42379"/>
                    <a:pt x="4195" y="42379"/>
                    <a:pt x="4195" y="42379"/>
                  </a:cubicBezTo>
                  <a:cubicBezTo>
                    <a:pt x="4195" y="0"/>
                    <a:pt x="4195" y="0"/>
                    <a:pt x="4195" y="0"/>
                  </a:cubicBezTo>
                  <a:cubicBezTo>
                    <a:pt x="0" y="0"/>
                    <a:pt x="0" y="0"/>
                    <a:pt x="0" y="0"/>
                  </a:cubicBezTo>
                  <a:cubicBezTo>
                    <a:pt x="0" y="43271"/>
                    <a:pt x="0" y="43271"/>
                    <a:pt x="0" y="43271"/>
                  </a:cubicBezTo>
                  <a:cubicBezTo>
                    <a:pt x="0" y="44163"/>
                    <a:pt x="839" y="44609"/>
                    <a:pt x="2517" y="44609"/>
                  </a:cubicBezTo>
                  <a:cubicBezTo>
                    <a:pt x="15104" y="44609"/>
                    <a:pt x="15104" y="44609"/>
                    <a:pt x="15104" y="44609"/>
                  </a:cubicBezTo>
                  <a:cubicBezTo>
                    <a:pt x="5034" y="63345"/>
                    <a:pt x="5034" y="63345"/>
                    <a:pt x="5034" y="63345"/>
                  </a:cubicBezTo>
                  <a:cubicBezTo>
                    <a:pt x="3356" y="66468"/>
                    <a:pt x="1678" y="70037"/>
                    <a:pt x="1678" y="73605"/>
                  </a:cubicBezTo>
                  <a:cubicBezTo>
                    <a:pt x="1678" y="84758"/>
                    <a:pt x="1678" y="84758"/>
                    <a:pt x="1678" y="84758"/>
                  </a:cubicBezTo>
                  <a:cubicBezTo>
                    <a:pt x="1678" y="88327"/>
                    <a:pt x="7552" y="91003"/>
                    <a:pt x="14265" y="91003"/>
                  </a:cubicBezTo>
                  <a:cubicBezTo>
                    <a:pt x="22657" y="91003"/>
                    <a:pt x="22657" y="91003"/>
                    <a:pt x="22657" y="91003"/>
                  </a:cubicBezTo>
                  <a:cubicBezTo>
                    <a:pt x="23496" y="93234"/>
                    <a:pt x="26853" y="94572"/>
                    <a:pt x="31048" y="94572"/>
                  </a:cubicBezTo>
                  <a:cubicBezTo>
                    <a:pt x="42797" y="94572"/>
                    <a:pt x="42797" y="94572"/>
                    <a:pt x="42797" y="94572"/>
                  </a:cubicBezTo>
                  <a:cubicBezTo>
                    <a:pt x="43636" y="96802"/>
                    <a:pt x="46993" y="98141"/>
                    <a:pt x="51188" y="98141"/>
                  </a:cubicBezTo>
                  <a:cubicBezTo>
                    <a:pt x="62937" y="98141"/>
                    <a:pt x="62937" y="98141"/>
                    <a:pt x="62937" y="98141"/>
                  </a:cubicBezTo>
                  <a:cubicBezTo>
                    <a:pt x="62937" y="113308"/>
                    <a:pt x="62937" y="113308"/>
                    <a:pt x="62937" y="113308"/>
                  </a:cubicBezTo>
                  <a:cubicBezTo>
                    <a:pt x="62937" y="116877"/>
                    <a:pt x="67972" y="120000"/>
                    <a:pt x="74685" y="120000"/>
                  </a:cubicBezTo>
                  <a:cubicBezTo>
                    <a:pt x="82237" y="120000"/>
                    <a:pt x="87272" y="116877"/>
                    <a:pt x="87272" y="113308"/>
                  </a:cubicBezTo>
                  <a:cubicBezTo>
                    <a:pt x="87272" y="74498"/>
                    <a:pt x="87272" y="74498"/>
                    <a:pt x="87272" y="74498"/>
                  </a:cubicBezTo>
                  <a:cubicBezTo>
                    <a:pt x="101538" y="81189"/>
                    <a:pt x="101538" y="81189"/>
                    <a:pt x="101538" y="81189"/>
                  </a:cubicBezTo>
                  <a:cubicBezTo>
                    <a:pt x="105734" y="82973"/>
                    <a:pt x="111608" y="82973"/>
                    <a:pt x="115804" y="80743"/>
                  </a:cubicBezTo>
                  <a:cubicBezTo>
                    <a:pt x="119160" y="78959"/>
                    <a:pt x="120000" y="75836"/>
                    <a:pt x="116643" y="74052"/>
                  </a:cubicBezTo>
                  <a:cubicBezTo>
                    <a:pt x="115804" y="72713"/>
                    <a:pt x="93986" y="53085"/>
                    <a:pt x="83076" y="44609"/>
                  </a:cubicBezTo>
                  <a:close/>
                  <a:moveTo>
                    <a:pt x="112447" y="79405"/>
                  </a:moveTo>
                  <a:cubicBezTo>
                    <a:pt x="110769" y="80297"/>
                    <a:pt x="106573" y="80297"/>
                    <a:pt x="104895" y="79405"/>
                  </a:cubicBezTo>
                  <a:cubicBezTo>
                    <a:pt x="86433" y="71375"/>
                    <a:pt x="86433" y="71375"/>
                    <a:pt x="86433" y="71375"/>
                  </a:cubicBezTo>
                  <a:cubicBezTo>
                    <a:pt x="85594" y="70929"/>
                    <a:pt x="84755" y="70929"/>
                    <a:pt x="84755" y="70929"/>
                  </a:cubicBezTo>
                  <a:cubicBezTo>
                    <a:pt x="83916" y="71375"/>
                    <a:pt x="83076" y="71375"/>
                    <a:pt x="83076" y="71821"/>
                  </a:cubicBezTo>
                  <a:cubicBezTo>
                    <a:pt x="83076" y="113308"/>
                    <a:pt x="83076" y="113308"/>
                    <a:pt x="83076" y="113308"/>
                  </a:cubicBezTo>
                  <a:cubicBezTo>
                    <a:pt x="83076" y="115539"/>
                    <a:pt x="79720" y="117769"/>
                    <a:pt x="74685" y="117769"/>
                  </a:cubicBezTo>
                  <a:cubicBezTo>
                    <a:pt x="70489" y="117769"/>
                    <a:pt x="67132" y="115539"/>
                    <a:pt x="67132" y="113308"/>
                  </a:cubicBezTo>
                  <a:cubicBezTo>
                    <a:pt x="67132" y="86542"/>
                    <a:pt x="67132" y="86542"/>
                    <a:pt x="67132" y="86542"/>
                  </a:cubicBezTo>
                  <a:cubicBezTo>
                    <a:pt x="67132" y="85650"/>
                    <a:pt x="66293" y="85204"/>
                    <a:pt x="64615" y="85204"/>
                  </a:cubicBezTo>
                  <a:cubicBezTo>
                    <a:pt x="63776" y="85204"/>
                    <a:pt x="62937" y="85650"/>
                    <a:pt x="62937" y="86542"/>
                  </a:cubicBezTo>
                  <a:cubicBezTo>
                    <a:pt x="62937" y="95910"/>
                    <a:pt x="62937" y="95910"/>
                    <a:pt x="62937" y="95910"/>
                  </a:cubicBezTo>
                  <a:cubicBezTo>
                    <a:pt x="51188" y="95910"/>
                    <a:pt x="51188" y="95910"/>
                    <a:pt x="51188" y="95910"/>
                  </a:cubicBezTo>
                  <a:cubicBezTo>
                    <a:pt x="48671" y="95910"/>
                    <a:pt x="46993" y="95018"/>
                    <a:pt x="46993" y="93680"/>
                  </a:cubicBezTo>
                  <a:cubicBezTo>
                    <a:pt x="46993" y="86542"/>
                    <a:pt x="46993" y="86542"/>
                    <a:pt x="46993" y="86542"/>
                  </a:cubicBezTo>
                  <a:cubicBezTo>
                    <a:pt x="46993" y="85650"/>
                    <a:pt x="46153" y="85204"/>
                    <a:pt x="44475" y="85204"/>
                  </a:cubicBezTo>
                  <a:cubicBezTo>
                    <a:pt x="43636" y="85204"/>
                    <a:pt x="42797" y="85650"/>
                    <a:pt x="42797" y="86542"/>
                  </a:cubicBezTo>
                  <a:cubicBezTo>
                    <a:pt x="42797" y="92342"/>
                    <a:pt x="42797" y="92342"/>
                    <a:pt x="42797" y="92342"/>
                  </a:cubicBezTo>
                  <a:cubicBezTo>
                    <a:pt x="31048" y="92342"/>
                    <a:pt x="31048" y="92342"/>
                    <a:pt x="31048" y="92342"/>
                  </a:cubicBezTo>
                  <a:cubicBezTo>
                    <a:pt x="28531" y="92342"/>
                    <a:pt x="26853" y="91449"/>
                    <a:pt x="26853" y="90111"/>
                  </a:cubicBezTo>
                  <a:cubicBezTo>
                    <a:pt x="26853" y="82973"/>
                    <a:pt x="26853" y="82973"/>
                    <a:pt x="26853" y="82973"/>
                  </a:cubicBezTo>
                  <a:cubicBezTo>
                    <a:pt x="26853" y="82081"/>
                    <a:pt x="25174" y="81635"/>
                    <a:pt x="24335" y="81635"/>
                  </a:cubicBezTo>
                  <a:cubicBezTo>
                    <a:pt x="23496" y="81635"/>
                    <a:pt x="22657" y="82081"/>
                    <a:pt x="22657" y="82973"/>
                  </a:cubicBezTo>
                  <a:cubicBezTo>
                    <a:pt x="22657" y="88773"/>
                    <a:pt x="22657" y="88773"/>
                    <a:pt x="22657" y="88773"/>
                  </a:cubicBezTo>
                  <a:cubicBezTo>
                    <a:pt x="14265" y="88773"/>
                    <a:pt x="14265" y="88773"/>
                    <a:pt x="14265" y="88773"/>
                  </a:cubicBezTo>
                  <a:cubicBezTo>
                    <a:pt x="10069" y="88773"/>
                    <a:pt x="5874" y="86988"/>
                    <a:pt x="5874" y="84758"/>
                  </a:cubicBezTo>
                  <a:cubicBezTo>
                    <a:pt x="5874" y="73605"/>
                    <a:pt x="5874" y="73605"/>
                    <a:pt x="5874" y="73605"/>
                  </a:cubicBezTo>
                  <a:cubicBezTo>
                    <a:pt x="5874" y="70037"/>
                    <a:pt x="6713" y="66914"/>
                    <a:pt x="8391" y="63791"/>
                  </a:cubicBezTo>
                  <a:cubicBezTo>
                    <a:pt x="19300" y="44609"/>
                    <a:pt x="19300" y="44609"/>
                    <a:pt x="19300" y="44609"/>
                  </a:cubicBezTo>
                  <a:cubicBezTo>
                    <a:pt x="78041" y="44609"/>
                    <a:pt x="78041" y="44609"/>
                    <a:pt x="78041" y="44609"/>
                  </a:cubicBezTo>
                  <a:cubicBezTo>
                    <a:pt x="88111" y="52193"/>
                    <a:pt x="113286" y="74944"/>
                    <a:pt x="113286" y="74944"/>
                  </a:cubicBezTo>
                  <a:cubicBezTo>
                    <a:pt x="113286" y="74944"/>
                    <a:pt x="113286" y="74944"/>
                    <a:pt x="113286" y="74944"/>
                  </a:cubicBezTo>
                  <a:cubicBezTo>
                    <a:pt x="114965" y="76282"/>
                    <a:pt x="114965" y="78066"/>
                    <a:pt x="112447" y="7940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164" name="Google Shape;164;p7"/>
          <p:cNvGrpSpPr/>
          <p:nvPr/>
        </p:nvGrpSpPr>
        <p:grpSpPr>
          <a:xfrm>
            <a:off x="8943918" y="3930667"/>
            <a:ext cx="2309433" cy="2927317"/>
            <a:chOff x="6662738" y="3806825"/>
            <a:chExt cx="1732075" cy="2195488"/>
          </a:xfrm>
        </p:grpSpPr>
        <p:sp>
          <p:nvSpPr>
            <p:cNvPr id="165" name="Google Shape;165;p7"/>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6" name="Google Shape;166;p7"/>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7" name="Google Shape;167;p7"/>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8" name="Google Shape;168;p7"/>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69" name="Google Shape;169;p7"/>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0" name="Google Shape;170;p7"/>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1" name="Google Shape;171;p7"/>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2" name="Google Shape;172;p7"/>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3" name="Google Shape;173;p7"/>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4" name="Google Shape;174;p7"/>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5" name="Google Shape;175;p7"/>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6" name="Google Shape;176;p7"/>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7" name="Google Shape;177;p7"/>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8" name="Google Shape;178;p7"/>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79" name="Google Shape;179;p7"/>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80" name="Google Shape;180;p7"/>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81" name="Google Shape;181;p7"/>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82" name="Google Shape;182;p7"/>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456370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3"/>
        <p:cNvGrpSpPr/>
        <p:nvPr/>
      </p:nvGrpSpPr>
      <p:grpSpPr>
        <a:xfrm>
          <a:off x="0" y="0"/>
          <a:ext cx="0" cy="0"/>
          <a:chOff x="0" y="0"/>
          <a:chExt cx="0" cy="0"/>
        </a:xfrm>
      </p:grpSpPr>
      <p:sp>
        <p:nvSpPr>
          <p:cNvPr id="184" name="Google Shape;184;p8"/>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185" name="Google Shape;185;p8"/>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186" name="Google Shape;186;p8"/>
          <p:cNvSpPr txBox="1">
            <a:spLocks noGrp="1"/>
          </p:cNvSpPr>
          <p:nvPr>
            <p:ph type="title"/>
          </p:nvPr>
        </p:nvSpPr>
        <p:spPr>
          <a:xfrm>
            <a:off x="609600" y="782633"/>
            <a:ext cx="6851600" cy="11432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87" name="Google Shape;187;p8"/>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grpSp>
        <p:nvGrpSpPr>
          <p:cNvPr id="188" name="Google Shape;188;p8"/>
          <p:cNvGrpSpPr/>
          <p:nvPr/>
        </p:nvGrpSpPr>
        <p:grpSpPr>
          <a:xfrm>
            <a:off x="8943918" y="3930667"/>
            <a:ext cx="2309433" cy="2927317"/>
            <a:chOff x="6662738" y="3806825"/>
            <a:chExt cx="1732075" cy="2195488"/>
          </a:xfrm>
        </p:grpSpPr>
        <p:sp>
          <p:nvSpPr>
            <p:cNvPr id="189" name="Google Shape;189;p8"/>
            <p:cNvSpPr/>
            <p:nvPr/>
          </p:nvSpPr>
          <p:spPr>
            <a:xfrm>
              <a:off x="7839075" y="4194175"/>
              <a:ext cx="74700" cy="52500"/>
            </a:xfrm>
            <a:custGeom>
              <a:avLst/>
              <a:gdLst/>
              <a:ahLst/>
              <a:cxnLst/>
              <a:rect l="l" t="t" r="r" b="b"/>
              <a:pathLst>
                <a:path w="120000" h="120000" extrusionOk="0">
                  <a:moveTo>
                    <a:pt x="85714" y="0"/>
                  </a:moveTo>
                  <a:cubicBezTo>
                    <a:pt x="17142" y="60000"/>
                    <a:pt x="17142" y="60000"/>
                    <a:pt x="17142" y="60000"/>
                  </a:cubicBezTo>
                  <a:cubicBezTo>
                    <a:pt x="0" y="72000"/>
                    <a:pt x="0" y="84000"/>
                    <a:pt x="8571" y="108000"/>
                  </a:cubicBezTo>
                  <a:cubicBezTo>
                    <a:pt x="8571" y="108000"/>
                    <a:pt x="17142" y="120000"/>
                    <a:pt x="25714" y="120000"/>
                  </a:cubicBezTo>
                  <a:cubicBezTo>
                    <a:pt x="25714" y="120000"/>
                    <a:pt x="34285" y="120000"/>
                    <a:pt x="34285" y="120000"/>
                  </a:cubicBezTo>
                  <a:cubicBezTo>
                    <a:pt x="111428" y="60000"/>
                    <a:pt x="111428" y="60000"/>
                    <a:pt x="111428" y="60000"/>
                  </a:cubicBezTo>
                  <a:cubicBezTo>
                    <a:pt x="119999" y="48000"/>
                    <a:pt x="119999" y="24000"/>
                    <a:pt x="119999" y="12000"/>
                  </a:cubicBezTo>
                  <a:cubicBezTo>
                    <a:pt x="111428" y="0"/>
                    <a:pt x="94285" y="0"/>
                    <a:pt x="85714"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0" name="Google Shape;190;p8"/>
            <p:cNvSpPr/>
            <p:nvPr/>
          </p:nvSpPr>
          <p:spPr>
            <a:xfrm>
              <a:off x="7800975" y="4070350"/>
              <a:ext cx="327000" cy="219000"/>
            </a:xfrm>
            <a:custGeom>
              <a:avLst/>
              <a:gdLst/>
              <a:ahLst/>
              <a:cxnLst/>
              <a:rect l="l" t="t" r="r" b="b"/>
              <a:pathLst>
                <a:path w="120000" h="120000" extrusionOk="0">
                  <a:moveTo>
                    <a:pt x="11803" y="120000"/>
                  </a:moveTo>
                  <a:cubicBezTo>
                    <a:pt x="11803" y="120000"/>
                    <a:pt x="11803" y="120000"/>
                    <a:pt x="11803" y="120000"/>
                  </a:cubicBezTo>
                  <a:cubicBezTo>
                    <a:pt x="108196" y="120000"/>
                    <a:pt x="108196" y="120000"/>
                    <a:pt x="108196" y="120000"/>
                  </a:cubicBezTo>
                  <a:cubicBezTo>
                    <a:pt x="114098" y="120000"/>
                    <a:pt x="120000" y="114146"/>
                    <a:pt x="120000" y="102439"/>
                  </a:cubicBezTo>
                  <a:cubicBezTo>
                    <a:pt x="120000" y="17560"/>
                    <a:pt x="120000" y="17560"/>
                    <a:pt x="120000" y="17560"/>
                  </a:cubicBezTo>
                  <a:cubicBezTo>
                    <a:pt x="120000" y="8780"/>
                    <a:pt x="114098" y="0"/>
                    <a:pt x="108196" y="0"/>
                  </a:cubicBezTo>
                  <a:cubicBezTo>
                    <a:pt x="11803" y="0"/>
                    <a:pt x="11803" y="0"/>
                    <a:pt x="11803" y="0"/>
                  </a:cubicBezTo>
                  <a:cubicBezTo>
                    <a:pt x="5901" y="0"/>
                    <a:pt x="0" y="8780"/>
                    <a:pt x="0" y="17560"/>
                  </a:cubicBezTo>
                  <a:cubicBezTo>
                    <a:pt x="0" y="90731"/>
                    <a:pt x="0" y="90731"/>
                    <a:pt x="0" y="90731"/>
                  </a:cubicBezTo>
                  <a:cubicBezTo>
                    <a:pt x="3934" y="93658"/>
                    <a:pt x="3934" y="93658"/>
                    <a:pt x="3934" y="93658"/>
                  </a:cubicBezTo>
                  <a:cubicBezTo>
                    <a:pt x="7868" y="99512"/>
                    <a:pt x="11803" y="111219"/>
                    <a:pt x="11803" y="120000"/>
                  </a:cubicBezTo>
                  <a:close/>
                  <a:moveTo>
                    <a:pt x="9836" y="17560"/>
                  </a:moveTo>
                  <a:cubicBezTo>
                    <a:pt x="9836" y="17560"/>
                    <a:pt x="11803" y="14634"/>
                    <a:pt x="11803" y="14634"/>
                  </a:cubicBezTo>
                  <a:cubicBezTo>
                    <a:pt x="108196" y="14634"/>
                    <a:pt x="108196" y="14634"/>
                    <a:pt x="108196" y="14634"/>
                  </a:cubicBezTo>
                  <a:cubicBezTo>
                    <a:pt x="108196" y="14634"/>
                    <a:pt x="110163" y="17560"/>
                    <a:pt x="110163" y="17560"/>
                  </a:cubicBezTo>
                  <a:cubicBezTo>
                    <a:pt x="110163" y="102439"/>
                    <a:pt x="110163" y="102439"/>
                    <a:pt x="110163" y="102439"/>
                  </a:cubicBezTo>
                  <a:cubicBezTo>
                    <a:pt x="110163" y="105365"/>
                    <a:pt x="108196" y="105365"/>
                    <a:pt x="108196" y="105365"/>
                  </a:cubicBezTo>
                  <a:cubicBezTo>
                    <a:pt x="11803" y="105365"/>
                    <a:pt x="11803" y="105365"/>
                    <a:pt x="11803" y="105365"/>
                  </a:cubicBezTo>
                  <a:cubicBezTo>
                    <a:pt x="11803" y="105365"/>
                    <a:pt x="9836" y="105365"/>
                    <a:pt x="9836" y="102439"/>
                  </a:cubicBezTo>
                  <a:lnTo>
                    <a:pt x="9836" y="1756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1" name="Google Shape;191;p8"/>
            <p:cNvSpPr/>
            <p:nvPr/>
          </p:nvSpPr>
          <p:spPr>
            <a:xfrm>
              <a:off x="7839075" y="4117975"/>
              <a:ext cx="250800" cy="103200"/>
            </a:xfrm>
            <a:custGeom>
              <a:avLst/>
              <a:gdLst/>
              <a:ahLst/>
              <a:cxnLst/>
              <a:rect l="l" t="t" r="r" b="b"/>
              <a:pathLst>
                <a:path w="120000" h="120000" extrusionOk="0">
                  <a:moveTo>
                    <a:pt x="5106" y="31578"/>
                  </a:moveTo>
                  <a:cubicBezTo>
                    <a:pt x="56170" y="120000"/>
                    <a:pt x="56170" y="120000"/>
                    <a:pt x="56170" y="120000"/>
                  </a:cubicBezTo>
                  <a:cubicBezTo>
                    <a:pt x="56170" y="120000"/>
                    <a:pt x="58723" y="120000"/>
                    <a:pt x="58723" y="120000"/>
                  </a:cubicBezTo>
                  <a:cubicBezTo>
                    <a:pt x="61276" y="120000"/>
                    <a:pt x="61276" y="120000"/>
                    <a:pt x="63829" y="120000"/>
                  </a:cubicBezTo>
                  <a:cubicBezTo>
                    <a:pt x="114893" y="31578"/>
                    <a:pt x="114893" y="31578"/>
                    <a:pt x="114893" y="31578"/>
                  </a:cubicBezTo>
                  <a:cubicBezTo>
                    <a:pt x="117446" y="31578"/>
                    <a:pt x="120000" y="18947"/>
                    <a:pt x="117446" y="12631"/>
                  </a:cubicBezTo>
                  <a:cubicBezTo>
                    <a:pt x="114893" y="6315"/>
                    <a:pt x="112340" y="0"/>
                    <a:pt x="109787" y="6315"/>
                  </a:cubicBezTo>
                  <a:cubicBezTo>
                    <a:pt x="58723" y="88421"/>
                    <a:pt x="58723" y="88421"/>
                    <a:pt x="58723" y="88421"/>
                  </a:cubicBezTo>
                  <a:cubicBezTo>
                    <a:pt x="10212" y="6315"/>
                    <a:pt x="10212" y="6315"/>
                    <a:pt x="10212" y="6315"/>
                  </a:cubicBezTo>
                  <a:cubicBezTo>
                    <a:pt x="7659" y="0"/>
                    <a:pt x="5106" y="6315"/>
                    <a:pt x="2553" y="12631"/>
                  </a:cubicBezTo>
                  <a:cubicBezTo>
                    <a:pt x="0" y="18947"/>
                    <a:pt x="0" y="31578"/>
                    <a:pt x="5106" y="31578"/>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2" name="Google Shape;192;p8"/>
            <p:cNvSpPr/>
            <p:nvPr/>
          </p:nvSpPr>
          <p:spPr>
            <a:xfrm>
              <a:off x="8015288" y="4194175"/>
              <a:ext cx="74700" cy="52500"/>
            </a:xfrm>
            <a:custGeom>
              <a:avLst/>
              <a:gdLst/>
              <a:ahLst/>
              <a:cxnLst/>
              <a:rect l="l" t="t" r="r" b="b"/>
              <a:pathLst>
                <a:path w="120000" h="120000" extrusionOk="0">
                  <a:moveTo>
                    <a:pt x="102857" y="60000"/>
                  </a:moveTo>
                  <a:cubicBezTo>
                    <a:pt x="34285" y="0"/>
                    <a:pt x="34285" y="0"/>
                    <a:pt x="34285" y="0"/>
                  </a:cubicBezTo>
                  <a:cubicBezTo>
                    <a:pt x="25714" y="0"/>
                    <a:pt x="8571" y="0"/>
                    <a:pt x="0" y="12000"/>
                  </a:cubicBezTo>
                  <a:cubicBezTo>
                    <a:pt x="0" y="24000"/>
                    <a:pt x="0" y="48000"/>
                    <a:pt x="8571" y="60000"/>
                  </a:cubicBezTo>
                  <a:cubicBezTo>
                    <a:pt x="85714" y="120000"/>
                    <a:pt x="85714" y="120000"/>
                    <a:pt x="85714" y="120000"/>
                  </a:cubicBezTo>
                  <a:cubicBezTo>
                    <a:pt x="85714" y="120000"/>
                    <a:pt x="94285" y="120000"/>
                    <a:pt x="94285" y="120000"/>
                  </a:cubicBezTo>
                  <a:cubicBezTo>
                    <a:pt x="102857" y="120000"/>
                    <a:pt x="111428" y="108000"/>
                    <a:pt x="111428" y="108000"/>
                  </a:cubicBezTo>
                  <a:cubicBezTo>
                    <a:pt x="119999" y="84000"/>
                    <a:pt x="111428" y="72000"/>
                    <a:pt x="102857" y="6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3" name="Google Shape;193;p8"/>
            <p:cNvSpPr/>
            <p:nvPr/>
          </p:nvSpPr>
          <p:spPr>
            <a:xfrm>
              <a:off x="7699375" y="4440238"/>
              <a:ext cx="525600" cy="273000"/>
            </a:xfrm>
            <a:custGeom>
              <a:avLst/>
              <a:gdLst/>
              <a:ahLst/>
              <a:cxnLst/>
              <a:rect l="l" t="t" r="r" b="b"/>
              <a:pathLst>
                <a:path w="120000" h="120000" extrusionOk="0">
                  <a:moveTo>
                    <a:pt x="119999" y="0"/>
                  </a:moveTo>
                  <a:cubicBezTo>
                    <a:pt x="119999" y="4705"/>
                    <a:pt x="119999" y="7058"/>
                    <a:pt x="117551" y="7058"/>
                  </a:cubicBezTo>
                  <a:cubicBezTo>
                    <a:pt x="116326" y="9411"/>
                    <a:pt x="115102" y="7058"/>
                    <a:pt x="113877" y="4705"/>
                  </a:cubicBezTo>
                  <a:cubicBezTo>
                    <a:pt x="113877" y="4705"/>
                    <a:pt x="113877" y="2352"/>
                    <a:pt x="113877" y="2352"/>
                  </a:cubicBezTo>
                  <a:cubicBezTo>
                    <a:pt x="113877" y="42352"/>
                    <a:pt x="113877" y="42352"/>
                    <a:pt x="113877" y="42352"/>
                  </a:cubicBezTo>
                  <a:cubicBezTo>
                    <a:pt x="23265" y="42352"/>
                    <a:pt x="23265" y="42352"/>
                    <a:pt x="23265" y="42352"/>
                  </a:cubicBezTo>
                  <a:cubicBezTo>
                    <a:pt x="24489" y="44705"/>
                    <a:pt x="24489" y="49411"/>
                    <a:pt x="24489" y="54117"/>
                  </a:cubicBezTo>
                  <a:cubicBezTo>
                    <a:pt x="113877" y="54117"/>
                    <a:pt x="113877" y="54117"/>
                    <a:pt x="113877" y="54117"/>
                  </a:cubicBezTo>
                  <a:cubicBezTo>
                    <a:pt x="113877" y="82352"/>
                    <a:pt x="113877" y="82352"/>
                    <a:pt x="113877" y="82352"/>
                  </a:cubicBezTo>
                  <a:cubicBezTo>
                    <a:pt x="113877" y="96470"/>
                    <a:pt x="107755" y="108235"/>
                    <a:pt x="99183" y="108235"/>
                  </a:cubicBezTo>
                  <a:cubicBezTo>
                    <a:pt x="20816" y="108235"/>
                    <a:pt x="20816" y="108235"/>
                    <a:pt x="20816" y="108235"/>
                  </a:cubicBezTo>
                  <a:cubicBezTo>
                    <a:pt x="12244" y="108235"/>
                    <a:pt x="6122" y="96470"/>
                    <a:pt x="6122" y="82352"/>
                  </a:cubicBezTo>
                  <a:cubicBezTo>
                    <a:pt x="6122" y="77647"/>
                    <a:pt x="6122" y="77647"/>
                    <a:pt x="6122" y="77647"/>
                  </a:cubicBezTo>
                  <a:cubicBezTo>
                    <a:pt x="3673" y="77647"/>
                    <a:pt x="2448" y="75294"/>
                    <a:pt x="0" y="72941"/>
                  </a:cubicBezTo>
                  <a:cubicBezTo>
                    <a:pt x="0" y="72941"/>
                    <a:pt x="0" y="72941"/>
                    <a:pt x="0" y="72941"/>
                  </a:cubicBezTo>
                  <a:cubicBezTo>
                    <a:pt x="0" y="82352"/>
                    <a:pt x="0" y="82352"/>
                    <a:pt x="0" y="82352"/>
                  </a:cubicBezTo>
                  <a:cubicBezTo>
                    <a:pt x="0" y="103529"/>
                    <a:pt x="9795" y="120000"/>
                    <a:pt x="20816" y="120000"/>
                  </a:cubicBezTo>
                  <a:cubicBezTo>
                    <a:pt x="99183" y="120000"/>
                    <a:pt x="99183" y="120000"/>
                    <a:pt x="99183" y="120000"/>
                  </a:cubicBezTo>
                  <a:cubicBezTo>
                    <a:pt x="111428" y="120000"/>
                    <a:pt x="119999" y="103529"/>
                    <a:pt x="119999" y="82352"/>
                  </a:cubicBezTo>
                  <a:cubicBezTo>
                    <a:pt x="119999" y="0"/>
                    <a:pt x="119999" y="0"/>
                    <a:pt x="119999" y="0"/>
                  </a:cubicBezTo>
                  <a:cubicBezTo>
                    <a:pt x="119999" y="0"/>
                    <a:pt x="119999" y="0"/>
                    <a:pt x="119999" y="0"/>
                  </a:cubicBezTo>
                  <a:cubicBezTo>
                    <a:pt x="119999" y="0"/>
                    <a:pt x="119999" y="0"/>
                    <a:pt x="119999" y="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4" name="Google Shape;194;p8"/>
            <p:cNvSpPr/>
            <p:nvPr/>
          </p:nvSpPr>
          <p:spPr>
            <a:xfrm>
              <a:off x="7699375" y="3806825"/>
              <a:ext cx="525600" cy="365100"/>
            </a:xfrm>
            <a:custGeom>
              <a:avLst/>
              <a:gdLst/>
              <a:ahLst/>
              <a:cxnLst/>
              <a:rect l="l" t="t" r="r" b="b"/>
              <a:pathLst>
                <a:path w="120000" h="120000" extrusionOk="0">
                  <a:moveTo>
                    <a:pt x="99183" y="0"/>
                  </a:moveTo>
                  <a:cubicBezTo>
                    <a:pt x="20816" y="0"/>
                    <a:pt x="20816" y="0"/>
                    <a:pt x="20816" y="0"/>
                  </a:cubicBezTo>
                  <a:cubicBezTo>
                    <a:pt x="9795" y="0"/>
                    <a:pt x="0" y="12352"/>
                    <a:pt x="0" y="30000"/>
                  </a:cubicBezTo>
                  <a:cubicBezTo>
                    <a:pt x="0" y="118235"/>
                    <a:pt x="0" y="118235"/>
                    <a:pt x="0" y="118235"/>
                  </a:cubicBezTo>
                  <a:cubicBezTo>
                    <a:pt x="2448" y="118235"/>
                    <a:pt x="4897" y="118235"/>
                    <a:pt x="6122" y="120000"/>
                  </a:cubicBezTo>
                  <a:cubicBezTo>
                    <a:pt x="6122" y="58235"/>
                    <a:pt x="6122" y="58235"/>
                    <a:pt x="6122" y="58235"/>
                  </a:cubicBezTo>
                  <a:cubicBezTo>
                    <a:pt x="113877" y="58235"/>
                    <a:pt x="113877" y="58235"/>
                    <a:pt x="113877" y="58235"/>
                  </a:cubicBezTo>
                  <a:cubicBezTo>
                    <a:pt x="113877" y="93529"/>
                    <a:pt x="113877" y="93529"/>
                    <a:pt x="113877" y="93529"/>
                  </a:cubicBezTo>
                  <a:cubicBezTo>
                    <a:pt x="116326" y="91764"/>
                    <a:pt x="118775" y="90000"/>
                    <a:pt x="119999" y="90000"/>
                  </a:cubicBezTo>
                  <a:cubicBezTo>
                    <a:pt x="119999" y="30000"/>
                    <a:pt x="119999" y="30000"/>
                    <a:pt x="119999" y="30000"/>
                  </a:cubicBezTo>
                  <a:cubicBezTo>
                    <a:pt x="119999" y="12352"/>
                    <a:pt x="111428" y="0"/>
                    <a:pt x="99183" y="0"/>
                  </a:cubicBezTo>
                  <a:close/>
                  <a:moveTo>
                    <a:pt x="113877" y="49411"/>
                  </a:moveTo>
                  <a:cubicBezTo>
                    <a:pt x="6122" y="49411"/>
                    <a:pt x="6122" y="49411"/>
                    <a:pt x="6122" y="49411"/>
                  </a:cubicBezTo>
                  <a:cubicBezTo>
                    <a:pt x="6122" y="30000"/>
                    <a:pt x="6122" y="30000"/>
                    <a:pt x="6122" y="30000"/>
                  </a:cubicBezTo>
                  <a:cubicBezTo>
                    <a:pt x="6122" y="17647"/>
                    <a:pt x="12244" y="8823"/>
                    <a:pt x="20816" y="8823"/>
                  </a:cubicBezTo>
                  <a:cubicBezTo>
                    <a:pt x="99183" y="8823"/>
                    <a:pt x="99183" y="8823"/>
                    <a:pt x="99183" y="8823"/>
                  </a:cubicBezTo>
                  <a:cubicBezTo>
                    <a:pt x="107755" y="8823"/>
                    <a:pt x="113877" y="17647"/>
                    <a:pt x="113877" y="30000"/>
                  </a:cubicBezTo>
                  <a:lnTo>
                    <a:pt x="113877" y="49411"/>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5" name="Google Shape;195;p8"/>
            <p:cNvSpPr/>
            <p:nvPr/>
          </p:nvSpPr>
          <p:spPr>
            <a:xfrm>
              <a:off x="7854950" y="4611688"/>
              <a:ext cx="219000" cy="27000"/>
            </a:xfrm>
            <a:custGeom>
              <a:avLst/>
              <a:gdLst/>
              <a:ahLst/>
              <a:cxnLst/>
              <a:rect l="l" t="t" r="r" b="b"/>
              <a:pathLst>
                <a:path w="120000" h="120000" extrusionOk="0">
                  <a:moveTo>
                    <a:pt x="111219" y="120000"/>
                  </a:moveTo>
                  <a:cubicBezTo>
                    <a:pt x="114146" y="120000"/>
                    <a:pt x="120000" y="96000"/>
                    <a:pt x="120000" y="72000"/>
                  </a:cubicBezTo>
                  <a:cubicBezTo>
                    <a:pt x="120000" y="24000"/>
                    <a:pt x="114146" y="0"/>
                    <a:pt x="111219" y="0"/>
                  </a:cubicBezTo>
                  <a:cubicBezTo>
                    <a:pt x="5853" y="0"/>
                    <a:pt x="5853" y="0"/>
                    <a:pt x="5853" y="0"/>
                  </a:cubicBezTo>
                  <a:cubicBezTo>
                    <a:pt x="2926" y="0"/>
                    <a:pt x="0" y="24000"/>
                    <a:pt x="0" y="72000"/>
                  </a:cubicBezTo>
                  <a:cubicBezTo>
                    <a:pt x="0" y="96000"/>
                    <a:pt x="2926" y="120000"/>
                    <a:pt x="5853" y="120000"/>
                  </a:cubicBezTo>
                  <a:lnTo>
                    <a:pt x="111219" y="120000"/>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6" name="Google Shape;196;p8"/>
            <p:cNvSpPr/>
            <p:nvPr/>
          </p:nvSpPr>
          <p:spPr>
            <a:xfrm>
              <a:off x="7929563" y="3865563"/>
              <a:ext cx="65100" cy="65100"/>
            </a:xfrm>
            <a:custGeom>
              <a:avLst/>
              <a:gdLst/>
              <a:ahLst/>
              <a:cxnLst/>
              <a:rect l="l" t="t" r="r" b="b"/>
              <a:pathLst>
                <a:path w="120000" h="120000" extrusionOk="0">
                  <a:moveTo>
                    <a:pt x="60000" y="0"/>
                  </a:moveTo>
                  <a:cubicBezTo>
                    <a:pt x="30000" y="0"/>
                    <a:pt x="0" y="20000"/>
                    <a:pt x="0" y="60000"/>
                  </a:cubicBezTo>
                  <a:cubicBezTo>
                    <a:pt x="0" y="90000"/>
                    <a:pt x="30000" y="120000"/>
                    <a:pt x="60000" y="120000"/>
                  </a:cubicBezTo>
                  <a:cubicBezTo>
                    <a:pt x="100000" y="120000"/>
                    <a:pt x="120000" y="90000"/>
                    <a:pt x="120000" y="60000"/>
                  </a:cubicBezTo>
                  <a:cubicBezTo>
                    <a:pt x="120000" y="20000"/>
                    <a:pt x="100000" y="0"/>
                    <a:pt x="60000" y="0"/>
                  </a:cubicBezTo>
                  <a:close/>
                  <a:moveTo>
                    <a:pt x="60000" y="70000"/>
                  </a:moveTo>
                  <a:cubicBezTo>
                    <a:pt x="60000" y="70000"/>
                    <a:pt x="50000" y="60000"/>
                    <a:pt x="50000" y="60000"/>
                  </a:cubicBezTo>
                  <a:cubicBezTo>
                    <a:pt x="50000" y="50000"/>
                    <a:pt x="60000" y="50000"/>
                    <a:pt x="60000" y="50000"/>
                  </a:cubicBezTo>
                  <a:cubicBezTo>
                    <a:pt x="70000" y="50000"/>
                    <a:pt x="70000" y="50000"/>
                    <a:pt x="70000" y="60000"/>
                  </a:cubicBezTo>
                  <a:cubicBezTo>
                    <a:pt x="70000" y="60000"/>
                    <a:pt x="70000" y="70000"/>
                    <a:pt x="60000" y="7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7" name="Google Shape;197;p8"/>
            <p:cNvSpPr/>
            <p:nvPr/>
          </p:nvSpPr>
          <p:spPr>
            <a:xfrm>
              <a:off x="6662738" y="4949825"/>
              <a:ext cx="566700" cy="681000"/>
            </a:xfrm>
            <a:custGeom>
              <a:avLst/>
              <a:gdLst/>
              <a:ahLst/>
              <a:cxnLst/>
              <a:rect l="l" t="t" r="r" b="b"/>
              <a:pathLst>
                <a:path w="120000" h="120000" extrusionOk="0">
                  <a:moveTo>
                    <a:pt x="116603" y="0"/>
                  </a:moveTo>
                  <a:cubicBezTo>
                    <a:pt x="2264" y="0"/>
                    <a:pt x="2264" y="0"/>
                    <a:pt x="2264" y="0"/>
                  </a:cubicBezTo>
                  <a:cubicBezTo>
                    <a:pt x="1132" y="0"/>
                    <a:pt x="0" y="944"/>
                    <a:pt x="0" y="1889"/>
                  </a:cubicBezTo>
                  <a:cubicBezTo>
                    <a:pt x="0" y="117165"/>
                    <a:pt x="0" y="117165"/>
                    <a:pt x="0" y="117165"/>
                  </a:cubicBezTo>
                  <a:cubicBezTo>
                    <a:pt x="0" y="119055"/>
                    <a:pt x="1132" y="120000"/>
                    <a:pt x="2264" y="120000"/>
                  </a:cubicBezTo>
                  <a:cubicBezTo>
                    <a:pt x="116603" y="120000"/>
                    <a:pt x="116603" y="120000"/>
                    <a:pt x="116603" y="120000"/>
                  </a:cubicBezTo>
                  <a:cubicBezTo>
                    <a:pt x="118867" y="120000"/>
                    <a:pt x="120000" y="119055"/>
                    <a:pt x="120000" y="117165"/>
                  </a:cubicBezTo>
                  <a:cubicBezTo>
                    <a:pt x="120000" y="1889"/>
                    <a:pt x="120000" y="1889"/>
                    <a:pt x="120000" y="1889"/>
                  </a:cubicBezTo>
                  <a:cubicBezTo>
                    <a:pt x="120000" y="944"/>
                    <a:pt x="118867" y="0"/>
                    <a:pt x="116603" y="0"/>
                  </a:cubicBezTo>
                  <a:close/>
                  <a:moveTo>
                    <a:pt x="96226" y="11338"/>
                  </a:moveTo>
                  <a:cubicBezTo>
                    <a:pt x="97358" y="11338"/>
                    <a:pt x="99622" y="13228"/>
                    <a:pt x="99622" y="14173"/>
                  </a:cubicBezTo>
                  <a:cubicBezTo>
                    <a:pt x="99622" y="16062"/>
                    <a:pt x="97358" y="17007"/>
                    <a:pt x="96226" y="17007"/>
                  </a:cubicBezTo>
                  <a:cubicBezTo>
                    <a:pt x="93962" y="17007"/>
                    <a:pt x="92830" y="16062"/>
                    <a:pt x="92830" y="14173"/>
                  </a:cubicBezTo>
                  <a:cubicBezTo>
                    <a:pt x="92830" y="13228"/>
                    <a:pt x="93962" y="11338"/>
                    <a:pt x="96226" y="11338"/>
                  </a:cubicBezTo>
                  <a:close/>
                  <a:moveTo>
                    <a:pt x="72452" y="11338"/>
                  </a:moveTo>
                  <a:cubicBezTo>
                    <a:pt x="73584" y="11338"/>
                    <a:pt x="74716" y="13228"/>
                    <a:pt x="74716" y="14173"/>
                  </a:cubicBezTo>
                  <a:cubicBezTo>
                    <a:pt x="74716" y="16062"/>
                    <a:pt x="73584" y="17007"/>
                    <a:pt x="72452" y="17007"/>
                  </a:cubicBezTo>
                  <a:cubicBezTo>
                    <a:pt x="70188" y="17007"/>
                    <a:pt x="69056" y="16062"/>
                    <a:pt x="69056" y="14173"/>
                  </a:cubicBezTo>
                  <a:cubicBezTo>
                    <a:pt x="69056" y="13228"/>
                    <a:pt x="70188" y="11338"/>
                    <a:pt x="72452" y="11338"/>
                  </a:cubicBezTo>
                  <a:close/>
                  <a:moveTo>
                    <a:pt x="47547" y="11338"/>
                  </a:moveTo>
                  <a:cubicBezTo>
                    <a:pt x="49811" y="11338"/>
                    <a:pt x="50943" y="13228"/>
                    <a:pt x="50943" y="14173"/>
                  </a:cubicBezTo>
                  <a:cubicBezTo>
                    <a:pt x="50943" y="16062"/>
                    <a:pt x="49811" y="17007"/>
                    <a:pt x="47547" y="17007"/>
                  </a:cubicBezTo>
                  <a:cubicBezTo>
                    <a:pt x="46415" y="17007"/>
                    <a:pt x="44150" y="16062"/>
                    <a:pt x="44150" y="14173"/>
                  </a:cubicBezTo>
                  <a:cubicBezTo>
                    <a:pt x="44150" y="13228"/>
                    <a:pt x="46415" y="11338"/>
                    <a:pt x="47547" y="11338"/>
                  </a:cubicBezTo>
                  <a:close/>
                  <a:moveTo>
                    <a:pt x="23773" y="11338"/>
                  </a:moveTo>
                  <a:cubicBezTo>
                    <a:pt x="26037" y="11338"/>
                    <a:pt x="27169" y="13228"/>
                    <a:pt x="27169" y="14173"/>
                  </a:cubicBezTo>
                  <a:cubicBezTo>
                    <a:pt x="27169" y="16062"/>
                    <a:pt x="26037" y="17007"/>
                    <a:pt x="23773" y="17007"/>
                  </a:cubicBezTo>
                  <a:cubicBezTo>
                    <a:pt x="21509" y="17007"/>
                    <a:pt x="20377" y="16062"/>
                    <a:pt x="20377" y="14173"/>
                  </a:cubicBezTo>
                  <a:cubicBezTo>
                    <a:pt x="20377" y="13228"/>
                    <a:pt x="21509" y="11338"/>
                    <a:pt x="23773" y="11338"/>
                  </a:cubicBezTo>
                  <a:close/>
                  <a:moveTo>
                    <a:pt x="114339" y="115275"/>
                  </a:moveTo>
                  <a:cubicBezTo>
                    <a:pt x="5660" y="115275"/>
                    <a:pt x="5660" y="115275"/>
                    <a:pt x="5660" y="115275"/>
                  </a:cubicBezTo>
                  <a:cubicBezTo>
                    <a:pt x="5660" y="4724"/>
                    <a:pt x="5660" y="4724"/>
                    <a:pt x="5660" y="4724"/>
                  </a:cubicBezTo>
                  <a:cubicBezTo>
                    <a:pt x="21509" y="4724"/>
                    <a:pt x="21509" y="4724"/>
                    <a:pt x="21509" y="4724"/>
                  </a:cubicBezTo>
                  <a:cubicBezTo>
                    <a:pt x="21509" y="7559"/>
                    <a:pt x="21509" y="7559"/>
                    <a:pt x="21509" y="7559"/>
                  </a:cubicBezTo>
                  <a:cubicBezTo>
                    <a:pt x="16981" y="8503"/>
                    <a:pt x="14716" y="11338"/>
                    <a:pt x="14716" y="14173"/>
                  </a:cubicBezTo>
                  <a:cubicBezTo>
                    <a:pt x="14716" y="18897"/>
                    <a:pt x="19245" y="21732"/>
                    <a:pt x="23773" y="21732"/>
                  </a:cubicBezTo>
                  <a:cubicBezTo>
                    <a:pt x="28301" y="21732"/>
                    <a:pt x="32830" y="18897"/>
                    <a:pt x="32830" y="14173"/>
                  </a:cubicBezTo>
                  <a:cubicBezTo>
                    <a:pt x="32830" y="11338"/>
                    <a:pt x="30566" y="8503"/>
                    <a:pt x="27169" y="7559"/>
                  </a:cubicBezTo>
                  <a:cubicBezTo>
                    <a:pt x="27169" y="4724"/>
                    <a:pt x="27169" y="4724"/>
                    <a:pt x="27169" y="4724"/>
                  </a:cubicBezTo>
                  <a:cubicBezTo>
                    <a:pt x="45283" y="4724"/>
                    <a:pt x="45283" y="4724"/>
                    <a:pt x="45283" y="4724"/>
                  </a:cubicBezTo>
                  <a:cubicBezTo>
                    <a:pt x="45283" y="7559"/>
                    <a:pt x="45283" y="7559"/>
                    <a:pt x="45283" y="7559"/>
                  </a:cubicBezTo>
                  <a:cubicBezTo>
                    <a:pt x="41886" y="8503"/>
                    <a:pt x="38490" y="11338"/>
                    <a:pt x="38490" y="14173"/>
                  </a:cubicBezTo>
                  <a:cubicBezTo>
                    <a:pt x="38490" y="18897"/>
                    <a:pt x="43018" y="21732"/>
                    <a:pt x="47547" y="21732"/>
                  </a:cubicBezTo>
                  <a:cubicBezTo>
                    <a:pt x="53207" y="21732"/>
                    <a:pt x="56603" y="18897"/>
                    <a:pt x="56603" y="14173"/>
                  </a:cubicBezTo>
                  <a:cubicBezTo>
                    <a:pt x="56603" y="11338"/>
                    <a:pt x="54339" y="8503"/>
                    <a:pt x="50943" y="7559"/>
                  </a:cubicBezTo>
                  <a:cubicBezTo>
                    <a:pt x="50943" y="4724"/>
                    <a:pt x="50943" y="4724"/>
                    <a:pt x="50943" y="4724"/>
                  </a:cubicBezTo>
                  <a:cubicBezTo>
                    <a:pt x="69056" y="4724"/>
                    <a:pt x="69056" y="4724"/>
                    <a:pt x="69056" y="4724"/>
                  </a:cubicBezTo>
                  <a:cubicBezTo>
                    <a:pt x="69056" y="7559"/>
                    <a:pt x="69056" y="7559"/>
                    <a:pt x="69056" y="7559"/>
                  </a:cubicBezTo>
                  <a:cubicBezTo>
                    <a:pt x="65660" y="8503"/>
                    <a:pt x="63396" y="11338"/>
                    <a:pt x="63396" y="14173"/>
                  </a:cubicBezTo>
                  <a:cubicBezTo>
                    <a:pt x="63396" y="18897"/>
                    <a:pt x="66792" y="21732"/>
                    <a:pt x="72452" y="21732"/>
                  </a:cubicBezTo>
                  <a:cubicBezTo>
                    <a:pt x="76981" y="21732"/>
                    <a:pt x="80377" y="18897"/>
                    <a:pt x="80377" y="14173"/>
                  </a:cubicBezTo>
                  <a:cubicBezTo>
                    <a:pt x="80377" y="11338"/>
                    <a:pt x="78113" y="8503"/>
                    <a:pt x="74716" y="7559"/>
                  </a:cubicBezTo>
                  <a:cubicBezTo>
                    <a:pt x="74716" y="4724"/>
                    <a:pt x="74716" y="4724"/>
                    <a:pt x="74716" y="4724"/>
                  </a:cubicBezTo>
                  <a:cubicBezTo>
                    <a:pt x="92830" y="4724"/>
                    <a:pt x="92830" y="4724"/>
                    <a:pt x="92830" y="4724"/>
                  </a:cubicBezTo>
                  <a:cubicBezTo>
                    <a:pt x="92830" y="7559"/>
                    <a:pt x="92830" y="7559"/>
                    <a:pt x="92830" y="7559"/>
                  </a:cubicBezTo>
                  <a:cubicBezTo>
                    <a:pt x="89433" y="8503"/>
                    <a:pt x="87169" y="11338"/>
                    <a:pt x="87169" y="14173"/>
                  </a:cubicBezTo>
                  <a:cubicBezTo>
                    <a:pt x="87169" y="18897"/>
                    <a:pt x="90566" y="21732"/>
                    <a:pt x="96226" y="21732"/>
                  </a:cubicBezTo>
                  <a:cubicBezTo>
                    <a:pt x="100754" y="21732"/>
                    <a:pt x="105283" y="18897"/>
                    <a:pt x="105283" y="14173"/>
                  </a:cubicBezTo>
                  <a:cubicBezTo>
                    <a:pt x="105283" y="11338"/>
                    <a:pt x="101886" y="8503"/>
                    <a:pt x="98490" y="7559"/>
                  </a:cubicBezTo>
                  <a:cubicBezTo>
                    <a:pt x="98490" y="4724"/>
                    <a:pt x="98490" y="4724"/>
                    <a:pt x="98490" y="4724"/>
                  </a:cubicBezTo>
                  <a:cubicBezTo>
                    <a:pt x="114339" y="4724"/>
                    <a:pt x="114339" y="4724"/>
                    <a:pt x="114339" y="4724"/>
                  </a:cubicBezTo>
                  <a:lnTo>
                    <a:pt x="114339" y="115275"/>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8" name="Google Shape;198;p8"/>
            <p:cNvSpPr/>
            <p:nvPr/>
          </p:nvSpPr>
          <p:spPr>
            <a:xfrm>
              <a:off x="6764338" y="5132388"/>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00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199" name="Google Shape;199;p8"/>
            <p:cNvSpPr/>
            <p:nvPr/>
          </p:nvSpPr>
          <p:spPr>
            <a:xfrm>
              <a:off x="6764338" y="5245100"/>
              <a:ext cx="101700" cy="85800"/>
            </a:xfrm>
            <a:custGeom>
              <a:avLst/>
              <a:gdLst/>
              <a:ahLst/>
              <a:cxnLst/>
              <a:rect l="l" t="t" r="r" b="b"/>
              <a:pathLst>
                <a:path w="120000" h="120000" extrusionOk="0">
                  <a:moveTo>
                    <a:pt x="25263" y="112500"/>
                  </a:moveTo>
                  <a:cubicBezTo>
                    <a:pt x="25263" y="120000"/>
                    <a:pt x="31578" y="120000"/>
                    <a:pt x="37894" y="120000"/>
                  </a:cubicBezTo>
                  <a:cubicBezTo>
                    <a:pt x="37894" y="120000"/>
                    <a:pt x="44210" y="120000"/>
                    <a:pt x="50526" y="112500"/>
                  </a:cubicBezTo>
                  <a:cubicBezTo>
                    <a:pt x="113684" y="37500"/>
                    <a:pt x="113684" y="37500"/>
                    <a:pt x="113684" y="37500"/>
                  </a:cubicBezTo>
                  <a:cubicBezTo>
                    <a:pt x="120000" y="30000"/>
                    <a:pt x="120000" y="15000"/>
                    <a:pt x="113684" y="7500"/>
                  </a:cubicBezTo>
                  <a:cubicBezTo>
                    <a:pt x="107368" y="0"/>
                    <a:pt x="101052" y="0"/>
                    <a:pt x="94736" y="7500"/>
                  </a:cubicBezTo>
                  <a:cubicBezTo>
                    <a:pt x="37894" y="75000"/>
                    <a:pt x="37894" y="75000"/>
                    <a:pt x="37894" y="75000"/>
                  </a:cubicBezTo>
                  <a:cubicBezTo>
                    <a:pt x="31578" y="67500"/>
                    <a:pt x="31578" y="67500"/>
                    <a:pt x="31578" y="67500"/>
                  </a:cubicBezTo>
                  <a:cubicBezTo>
                    <a:pt x="25263" y="60000"/>
                    <a:pt x="12631" y="60000"/>
                    <a:pt x="6315" y="67500"/>
                  </a:cubicBezTo>
                  <a:cubicBezTo>
                    <a:pt x="0" y="75000"/>
                    <a:pt x="0" y="90000"/>
                    <a:pt x="6315" y="97500"/>
                  </a:cubicBezTo>
                  <a:lnTo>
                    <a:pt x="25263" y="112500"/>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0" name="Google Shape;200;p8"/>
            <p:cNvSpPr/>
            <p:nvPr/>
          </p:nvSpPr>
          <p:spPr>
            <a:xfrm>
              <a:off x="6892925" y="5154613"/>
              <a:ext cx="246000" cy="52500"/>
            </a:xfrm>
            <a:custGeom>
              <a:avLst/>
              <a:gdLst/>
              <a:ahLst/>
              <a:cxnLst/>
              <a:rect l="l" t="t" r="r" b="b"/>
              <a:pathLst>
                <a:path w="120000" h="120000" extrusionOk="0">
                  <a:moveTo>
                    <a:pt x="10434" y="84000"/>
                  </a:moveTo>
                  <a:cubicBezTo>
                    <a:pt x="15652" y="72000"/>
                    <a:pt x="20869" y="60000"/>
                    <a:pt x="28695" y="60000"/>
                  </a:cubicBezTo>
                  <a:cubicBezTo>
                    <a:pt x="28695" y="60000"/>
                    <a:pt x="28695" y="60000"/>
                    <a:pt x="28695" y="60000"/>
                  </a:cubicBezTo>
                  <a:cubicBezTo>
                    <a:pt x="28695" y="60000"/>
                    <a:pt x="28695" y="72000"/>
                    <a:pt x="28695" y="72000"/>
                  </a:cubicBezTo>
                  <a:cubicBezTo>
                    <a:pt x="31304" y="96000"/>
                    <a:pt x="39130" y="120000"/>
                    <a:pt x="46956" y="120000"/>
                  </a:cubicBezTo>
                  <a:cubicBezTo>
                    <a:pt x="49565" y="120000"/>
                    <a:pt x="49565" y="108000"/>
                    <a:pt x="52173" y="108000"/>
                  </a:cubicBezTo>
                  <a:cubicBezTo>
                    <a:pt x="57391" y="108000"/>
                    <a:pt x="62608" y="96000"/>
                    <a:pt x="65217" y="84000"/>
                  </a:cubicBezTo>
                  <a:cubicBezTo>
                    <a:pt x="67826" y="84000"/>
                    <a:pt x="67826" y="72000"/>
                    <a:pt x="70434" y="72000"/>
                  </a:cubicBezTo>
                  <a:cubicBezTo>
                    <a:pt x="73043" y="60000"/>
                    <a:pt x="78260" y="60000"/>
                    <a:pt x="80869" y="60000"/>
                  </a:cubicBezTo>
                  <a:cubicBezTo>
                    <a:pt x="83478" y="60000"/>
                    <a:pt x="83478" y="72000"/>
                    <a:pt x="86086" y="72000"/>
                  </a:cubicBezTo>
                  <a:cubicBezTo>
                    <a:pt x="88695" y="84000"/>
                    <a:pt x="88695" y="96000"/>
                    <a:pt x="91304" y="96000"/>
                  </a:cubicBezTo>
                  <a:cubicBezTo>
                    <a:pt x="99130" y="120000"/>
                    <a:pt x="109565" y="108000"/>
                    <a:pt x="117391" y="84000"/>
                  </a:cubicBezTo>
                  <a:cubicBezTo>
                    <a:pt x="120000" y="72000"/>
                    <a:pt x="120000" y="48000"/>
                    <a:pt x="117391" y="36000"/>
                  </a:cubicBezTo>
                  <a:cubicBezTo>
                    <a:pt x="114782" y="24000"/>
                    <a:pt x="109565" y="24000"/>
                    <a:pt x="106956" y="36000"/>
                  </a:cubicBezTo>
                  <a:cubicBezTo>
                    <a:pt x="104347" y="48000"/>
                    <a:pt x="101739" y="48000"/>
                    <a:pt x="99130" y="48000"/>
                  </a:cubicBezTo>
                  <a:cubicBezTo>
                    <a:pt x="96521" y="48000"/>
                    <a:pt x="96521" y="36000"/>
                    <a:pt x="93913" y="36000"/>
                  </a:cubicBezTo>
                  <a:cubicBezTo>
                    <a:pt x="91304" y="24000"/>
                    <a:pt x="91304" y="12000"/>
                    <a:pt x="86086" y="12000"/>
                  </a:cubicBezTo>
                  <a:cubicBezTo>
                    <a:pt x="80869" y="0"/>
                    <a:pt x="73043" y="0"/>
                    <a:pt x="65217" y="24000"/>
                  </a:cubicBezTo>
                  <a:cubicBezTo>
                    <a:pt x="62608" y="24000"/>
                    <a:pt x="60000" y="24000"/>
                    <a:pt x="60000" y="36000"/>
                  </a:cubicBezTo>
                  <a:cubicBezTo>
                    <a:pt x="54782" y="36000"/>
                    <a:pt x="52173" y="48000"/>
                    <a:pt x="49565" y="48000"/>
                  </a:cubicBezTo>
                  <a:cubicBezTo>
                    <a:pt x="44347" y="60000"/>
                    <a:pt x="41739" y="48000"/>
                    <a:pt x="41739" y="48000"/>
                  </a:cubicBezTo>
                  <a:cubicBezTo>
                    <a:pt x="39130" y="48000"/>
                    <a:pt x="39130" y="36000"/>
                    <a:pt x="39130" y="36000"/>
                  </a:cubicBezTo>
                  <a:cubicBezTo>
                    <a:pt x="39130" y="24000"/>
                    <a:pt x="36521" y="12000"/>
                    <a:pt x="33913" y="0"/>
                  </a:cubicBezTo>
                  <a:cubicBezTo>
                    <a:pt x="31304" y="0"/>
                    <a:pt x="28695" y="0"/>
                    <a:pt x="26086" y="0"/>
                  </a:cubicBezTo>
                  <a:cubicBezTo>
                    <a:pt x="18260" y="0"/>
                    <a:pt x="10434" y="12000"/>
                    <a:pt x="5217" y="36000"/>
                  </a:cubicBezTo>
                  <a:cubicBezTo>
                    <a:pt x="2608" y="48000"/>
                    <a:pt x="0" y="60000"/>
                    <a:pt x="2608" y="84000"/>
                  </a:cubicBezTo>
                  <a:cubicBezTo>
                    <a:pt x="5217" y="96000"/>
                    <a:pt x="7826" y="96000"/>
                    <a:pt x="10434" y="84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1" name="Google Shape;201;p8"/>
            <p:cNvSpPr/>
            <p:nvPr/>
          </p:nvSpPr>
          <p:spPr>
            <a:xfrm>
              <a:off x="6881813" y="5256213"/>
              <a:ext cx="273000" cy="63600"/>
            </a:xfrm>
            <a:custGeom>
              <a:avLst/>
              <a:gdLst/>
              <a:ahLst/>
              <a:cxnLst/>
              <a:rect l="l" t="t" r="r" b="b"/>
              <a:pathLst>
                <a:path w="120000" h="120000" extrusionOk="0">
                  <a:moveTo>
                    <a:pt x="2352" y="110000"/>
                  </a:moveTo>
                  <a:cubicBezTo>
                    <a:pt x="4705" y="120000"/>
                    <a:pt x="4705" y="120000"/>
                    <a:pt x="7058" y="120000"/>
                  </a:cubicBezTo>
                  <a:cubicBezTo>
                    <a:pt x="9411" y="120000"/>
                    <a:pt x="9411" y="110000"/>
                    <a:pt x="11764" y="110000"/>
                  </a:cubicBezTo>
                  <a:cubicBezTo>
                    <a:pt x="14117" y="90000"/>
                    <a:pt x="18823" y="80000"/>
                    <a:pt x="23529" y="80000"/>
                  </a:cubicBezTo>
                  <a:cubicBezTo>
                    <a:pt x="23529" y="80000"/>
                    <a:pt x="23529" y="80000"/>
                    <a:pt x="25882" y="80000"/>
                  </a:cubicBezTo>
                  <a:cubicBezTo>
                    <a:pt x="25882" y="80000"/>
                    <a:pt x="25882" y="80000"/>
                    <a:pt x="25882" y="80000"/>
                  </a:cubicBezTo>
                  <a:cubicBezTo>
                    <a:pt x="25882" y="80000"/>
                    <a:pt x="25882" y="80000"/>
                    <a:pt x="25882" y="80000"/>
                  </a:cubicBezTo>
                  <a:cubicBezTo>
                    <a:pt x="25882" y="80000"/>
                    <a:pt x="28235" y="90000"/>
                    <a:pt x="28235" y="90000"/>
                  </a:cubicBezTo>
                  <a:cubicBezTo>
                    <a:pt x="32941" y="100000"/>
                    <a:pt x="40000" y="100000"/>
                    <a:pt x="47058" y="90000"/>
                  </a:cubicBezTo>
                  <a:cubicBezTo>
                    <a:pt x="49411" y="80000"/>
                    <a:pt x="51764" y="80000"/>
                    <a:pt x="54117" y="70000"/>
                  </a:cubicBezTo>
                  <a:cubicBezTo>
                    <a:pt x="54117" y="60000"/>
                    <a:pt x="56470" y="60000"/>
                    <a:pt x="58823" y="60000"/>
                  </a:cubicBezTo>
                  <a:cubicBezTo>
                    <a:pt x="61176" y="50000"/>
                    <a:pt x="63529" y="50000"/>
                    <a:pt x="65882" y="60000"/>
                  </a:cubicBezTo>
                  <a:cubicBezTo>
                    <a:pt x="65882" y="60000"/>
                    <a:pt x="65882" y="60000"/>
                    <a:pt x="65882" y="60000"/>
                  </a:cubicBezTo>
                  <a:cubicBezTo>
                    <a:pt x="65882" y="70000"/>
                    <a:pt x="68235" y="80000"/>
                    <a:pt x="70588" y="90000"/>
                  </a:cubicBezTo>
                  <a:cubicBezTo>
                    <a:pt x="72941" y="100000"/>
                    <a:pt x="75294" y="100000"/>
                    <a:pt x="77647" y="100000"/>
                  </a:cubicBezTo>
                  <a:cubicBezTo>
                    <a:pt x="89411" y="110000"/>
                    <a:pt x="103529" y="100000"/>
                    <a:pt x="115294" y="90000"/>
                  </a:cubicBezTo>
                  <a:cubicBezTo>
                    <a:pt x="117647" y="90000"/>
                    <a:pt x="120000" y="80000"/>
                    <a:pt x="120000" y="60000"/>
                  </a:cubicBezTo>
                  <a:cubicBezTo>
                    <a:pt x="117647" y="50000"/>
                    <a:pt x="115294" y="40000"/>
                    <a:pt x="112941" y="40000"/>
                  </a:cubicBezTo>
                  <a:cubicBezTo>
                    <a:pt x="101176" y="50000"/>
                    <a:pt x="89411" y="60000"/>
                    <a:pt x="77647" y="50000"/>
                  </a:cubicBezTo>
                  <a:cubicBezTo>
                    <a:pt x="77647" y="50000"/>
                    <a:pt x="77647" y="50000"/>
                    <a:pt x="77647" y="50000"/>
                  </a:cubicBezTo>
                  <a:cubicBezTo>
                    <a:pt x="77647" y="50000"/>
                    <a:pt x="77647" y="50000"/>
                    <a:pt x="77647" y="50000"/>
                  </a:cubicBezTo>
                  <a:cubicBezTo>
                    <a:pt x="75294" y="40000"/>
                    <a:pt x="75294" y="40000"/>
                    <a:pt x="75294" y="30000"/>
                  </a:cubicBezTo>
                  <a:cubicBezTo>
                    <a:pt x="70588" y="0"/>
                    <a:pt x="61176" y="0"/>
                    <a:pt x="54117" y="10000"/>
                  </a:cubicBezTo>
                  <a:cubicBezTo>
                    <a:pt x="51764" y="10000"/>
                    <a:pt x="49411" y="20000"/>
                    <a:pt x="47058" y="30000"/>
                  </a:cubicBezTo>
                  <a:cubicBezTo>
                    <a:pt x="44705" y="30000"/>
                    <a:pt x="42352" y="40000"/>
                    <a:pt x="42352" y="40000"/>
                  </a:cubicBezTo>
                  <a:cubicBezTo>
                    <a:pt x="40000" y="50000"/>
                    <a:pt x="35294" y="50000"/>
                    <a:pt x="35294" y="50000"/>
                  </a:cubicBezTo>
                  <a:cubicBezTo>
                    <a:pt x="35294" y="50000"/>
                    <a:pt x="35294" y="40000"/>
                    <a:pt x="32941" y="40000"/>
                  </a:cubicBezTo>
                  <a:cubicBezTo>
                    <a:pt x="32941" y="40000"/>
                    <a:pt x="32941" y="40000"/>
                    <a:pt x="30588" y="30000"/>
                  </a:cubicBezTo>
                  <a:cubicBezTo>
                    <a:pt x="28235" y="30000"/>
                    <a:pt x="25882" y="30000"/>
                    <a:pt x="23529" y="30000"/>
                  </a:cubicBezTo>
                  <a:cubicBezTo>
                    <a:pt x="14117" y="30000"/>
                    <a:pt x="7058" y="50000"/>
                    <a:pt x="2352" y="80000"/>
                  </a:cubicBezTo>
                  <a:cubicBezTo>
                    <a:pt x="0" y="90000"/>
                    <a:pt x="0" y="100000"/>
                    <a:pt x="2352" y="110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2" name="Google Shape;202;p8"/>
            <p:cNvSpPr/>
            <p:nvPr/>
          </p:nvSpPr>
          <p:spPr>
            <a:xfrm>
              <a:off x="6753225" y="5400675"/>
              <a:ext cx="406500" cy="92100"/>
            </a:xfrm>
            <a:custGeom>
              <a:avLst/>
              <a:gdLst/>
              <a:ahLst/>
              <a:cxnLst/>
              <a:rect l="l" t="t" r="r" b="b"/>
              <a:pathLst>
                <a:path w="120000" h="120000" extrusionOk="0">
                  <a:moveTo>
                    <a:pt x="113684" y="49411"/>
                  </a:moveTo>
                  <a:cubicBezTo>
                    <a:pt x="112105" y="49411"/>
                    <a:pt x="110526" y="42352"/>
                    <a:pt x="110526" y="42352"/>
                  </a:cubicBezTo>
                  <a:cubicBezTo>
                    <a:pt x="108947" y="42352"/>
                    <a:pt x="105789" y="35294"/>
                    <a:pt x="104210" y="35294"/>
                  </a:cubicBezTo>
                  <a:cubicBezTo>
                    <a:pt x="99473" y="35294"/>
                    <a:pt x="96315" y="42352"/>
                    <a:pt x="94736" y="56470"/>
                  </a:cubicBezTo>
                  <a:cubicBezTo>
                    <a:pt x="93157" y="56470"/>
                    <a:pt x="93157" y="56470"/>
                    <a:pt x="93157" y="56470"/>
                  </a:cubicBezTo>
                  <a:cubicBezTo>
                    <a:pt x="91578" y="63529"/>
                    <a:pt x="90000" y="63529"/>
                    <a:pt x="88421" y="63529"/>
                  </a:cubicBezTo>
                  <a:cubicBezTo>
                    <a:pt x="88421" y="63529"/>
                    <a:pt x="90000" y="56470"/>
                    <a:pt x="90000" y="49411"/>
                  </a:cubicBezTo>
                  <a:cubicBezTo>
                    <a:pt x="90000" y="35294"/>
                    <a:pt x="91578" y="21176"/>
                    <a:pt x="88421" y="7058"/>
                  </a:cubicBezTo>
                  <a:cubicBezTo>
                    <a:pt x="88421" y="0"/>
                    <a:pt x="85263" y="0"/>
                    <a:pt x="83684" y="0"/>
                  </a:cubicBezTo>
                  <a:cubicBezTo>
                    <a:pt x="48947" y="77647"/>
                    <a:pt x="48947" y="77647"/>
                    <a:pt x="48947" y="77647"/>
                  </a:cubicBezTo>
                  <a:cubicBezTo>
                    <a:pt x="52105" y="35294"/>
                    <a:pt x="52105" y="35294"/>
                    <a:pt x="52105" y="35294"/>
                  </a:cubicBezTo>
                  <a:cubicBezTo>
                    <a:pt x="52105" y="28235"/>
                    <a:pt x="52105" y="21176"/>
                    <a:pt x="50526" y="14117"/>
                  </a:cubicBezTo>
                  <a:cubicBezTo>
                    <a:pt x="48947" y="14117"/>
                    <a:pt x="48947" y="7058"/>
                    <a:pt x="47368" y="14117"/>
                  </a:cubicBezTo>
                  <a:cubicBezTo>
                    <a:pt x="37894" y="14117"/>
                    <a:pt x="28421" y="35294"/>
                    <a:pt x="22105" y="63529"/>
                  </a:cubicBezTo>
                  <a:cubicBezTo>
                    <a:pt x="22105" y="63529"/>
                    <a:pt x="22105" y="63529"/>
                    <a:pt x="22105" y="63529"/>
                  </a:cubicBezTo>
                  <a:cubicBezTo>
                    <a:pt x="22105" y="49411"/>
                    <a:pt x="22105" y="42352"/>
                    <a:pt x="22105" y="35294"/>
                  </a:cubicBezTo>
                  <a:cubicBezTo>
                    <a:pt x="22105" y="28235"/>
                    <a:pt x="20526" y="21176"/>
                    <a:pt x="20526" y="21176"/>
                  </a:cubicBezTo>
                  <a:cubicBezTo>
                    <a:pt x="18947" y="14117"/>
                    <a:pt x="17368" y="14117"/>
                    <a:pt x="15789" y="21176"/>
                  </a:cubicBezTo>
                  <a:cubicBezTo>
                    <a:pt x="11052" y="28235"/>
                    <a:pt x="6315" y="49411"/>
                    <a:pt x="1578" y="63529"/>
                  </a:cubicBezTo>
                  <a:cubicBezTo>
                    <a:pt x="0" y="70588"/>
                    <a:pt x="0" y="84705"/>
                    <a:pt x="1578" y="91764"/>
                  </a:cubicBezTo>
                  <a:cubicBezTo>
                    <a:pt x="3157" y="98823"/>
                    <a:pt x="6315" y="98823"/>
                    <a:pt x="7894" y="91764"/>
                  </a:cubicBezTo>
                  <a:cubicBezTo>
                    <a:pt x="9473" y="84705"/>
                    <a:pt x="11052" y="77647"/>
                    <a:pt x="12631" y="70588"/>
                  </a:cubicBezTo>
                  <a:cubicBezTo>
                    <a:pt x="12631" y="70588"/>
                    <a:pt x="12631" y="77647"/>
                    <a:pt x="12631" y="77647"/>
                  </a:cubicBezTo>
                  <a:cubicBezTo>
                    <a:pt x="12631" y="84705"/>
                    <a:pt x="12631" y="91764"/>
                    <a:pt x="14210" y="91764"/>
                  </a:cubicBezTo>
                  <a:cubicBezTo>
                    <a:pt x="15789" y="98823"/>
                    <a:pt x="18947" y="112941"/>
                    <a:pt x="26842" y="84705"/>
                  </a:cubicBezTo>
                  <a:cubicBezTo>
                    <a:pt x="31578" y="70588"/>
                    <a:pt x="36315" y="56470"/>
                    <a:pt x="42631" y="49411"/>
                  </a:cubicBezTo>
                  <a:cubicBezTo>
                    <a:pt x="39473" y="84705"/>
                    <a:pt x="39473" y="84705"/>
                    <a:pt x="39473" y="84705"/>
                  </a:cubicBezTo>
                  <a:cubicBezTo>
                    <a:pt x="39473" y="91764"/>
                    <a:pt x="39473" y="105882"/>
                    <a:pt x="41052" y="112941"/>
                  </a:cubicBezTo>
                  <a:cubicBezTo>
                    <a:pt x="42631" y="120000"/>
                    <a:pt x="42631" y="120000"/>
                    <a:pt x="45789" y="120000"/>
                  </a:cubicBezTo>
                  <a:cubicBezTo>
                    <a:pt x="45789" y="120000"/>
                    <a:pt x="47368" y="120000"/>
                    <a:pt x="48947" y="120000"/>
                  </a:cubicBezTo>
                  <a:cubicBezTo>
                    <a:pt x="82105" y="49411"/>
                    <a:pt x="82105" y="49411"/>
                    <a:pt x="82105" y="49411"/>
                  </a:cubicBezTo>
                  <a:cubicBezTo>
                    <a:pt x="80526" y="56470"/>
                    <a:pt x="80526" y="70588"/>
                    <a:pt x="82105" y="77647"/>
                  </a:cubicBezTo>
                  <a:cubicBezTo>
                    <a:pt x="83684" y="91764"/>
                    <a:pt x="85263" y="91764"/>
                    <a:pt x="86842" y="98823"/>
                  </a:cubicBezTo>
                  <a:cubicBezTo>
                    <a:pt x="90000" y="98823"/>
                    <a:pt x="94736" y="98823"/>
                    <a:pt x="96315" y="91764"/>
                  </a:cubicBezTo>
                  <a:cubicBezTo>
                    <a:pt x="97894" y="84705"/>
                    <a:pt x="97894" y="84705"/>
                    <a:pt x="99473" y="84705"/>
                  </a:cubicBezTo>
                  <a:cubicBezTo>
                    <a:pt x="101052" y="77647"/>
                    <a:pt x="102631" y="70588"/>
                    <a:pt x="104210" y="70588"/>
                  </a:cubicBezTo>
                  <a:cubicBezTo>
                    <a:pt x="104210" y="70588"/>
                    <a:pt x="105789" y="77647"/>
                    <a:pt x="107368" y="77647"/>
                  </a:cubicBezTo>
                  <a:cubicBezTo>
                    <a:pt x="110526" y="84705"/>
                    <a:pt x="115263" y="91764"/>
                    <a:pt x="118421" y="70588"/>
                  </a:cubicBezTo>
                  <a:cubicBezTo>
                    <a:pt x="120000" y="63529"/>
                    <a:pt x="120000" y="56470"/>
                    <a:pt x="118421" y="49411"/>
                  </a:cubicBezTo>
                  <a:cubicBezTo>
                    <a:pt x="116842" y="42352"/>
                    <a:pt x="115263" y="42352"/>
                    <a:pt x="113684" y="49411"/>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3" name="Google Shape;203;p8"/>
            <p:cNvSpPr/>
            <p:nvPr/>
          </p:nvSpPr>
          <p:spPr>
            <a:xfrm>
              <a:off x="7326313" y="4976813"/>
              <a:ext cx="165000" cy="611100"/>
            </a:xfrm>
            <a:custGeom>
              <a:avLst/>
              <a:gdLst/>
              <a:ahLst/>
              <a:cxnLst/>
              <a:rect l="l" t="t" r="r" b="b"/>
              <a:pathLst>
                <a:path w="120000" h="120000" extrusionOk="0">
                  <a:moveTo>
                    <a:pt x="81290" y="5263"/>
                  </a:moveTo>
                  <a:cubicBezTo>
                    <a:pt x="73548" y="5263"/>
                    <a:pt x="73548" y="5263"/>
                    <a:pt x="73548" y="5263"/>
                  </a:cubicBezTo>
                  <a:cubicBezTo>
                    <a:pt x="65806" y="2105"/>
                    <a:pt x="54193" y="0"/>
                    <a:pt x="38709" y="0"/>
                  </a:cubicBezTo>
                  <a:cubicBezTo>
                    <a:pt x="15483" y="0"/>
                    <a:pt x="0" y="4210"/>
                    <a:pt x="0" y="10526"/>
                  </a:cubicBezTo>
                  <a:cubicBezTo>
                    <a:pt x="0" y="91578"/>
                    <a:pt x="0" y="91578"/>
                    <a:pt x="0" y="91578"/>
                  </a:cubicBezTo>
                  <a:cubicBezTo>
                    <a:pt x="0" y="91578"/>
                    <a:pt x="0" y="92631"/>
                    <a:pt x="0" y="92631"/>
                  </a:cubicBezTo>
                  <a:cubicBezTo>
                    <a:pt x="30967" y="117894"/>
                    <a:pt x="30967" y="117894"/>
                    <a:pt x="30967" y="117894"/>
                  </a:cubicBezTo>
                  <a:cubicBezTo>
                    <a:pt x="30967" y="118947"/>
                    <a:pt x="34838" y="119999"/>
                    <a:pt x="38709" y="119999"/>
                  </a:cubicBezTo>
                  <a:cubicBezTo>
                    <a:pt x="42580" y="119999"/>
                    <a:pt x="46451" y="118947"/>
                    <a:pt x="46451" y="117894"/>
                  </a:cubicBezTo>
                  <a:cubicBezTo>
                    <a:pt x="77419" y="92631"/>
                    <a:pt x="77419" y="92631"/>
                    <a:pt x="77419" y="92631"/>
                  </a:cubicBezTo>
                  <a:cubicBezTo>
                    <a:pt x="77419" y="92631"/>
                    <a:pt x="81290" y="91578"/>
                    <a:pt x="81290" y="91578"/>
                  </a:cubicBezTo>
                  <a:cubicBezTo>
                    <a:pt x="81290" y="10526"/>
                    <a:pt x="81290" y="10526"/>
                    <a:pt x="81290" y="10526"/>
                  </a:cubicBezTo>
                  <a:cubicBezTo>
                    <a:pt x="81290" y="10526"/>
                    <a:pt x="81290" y="10526"/>
                    <a:pt x="81290" y="10526"/>
                  </a:cubicBezTo>
                  <a:cubicBezTo>
                    <a:pt x="81290" y="10526"/>
                    <a:pt x="81290" y="10526"/>
                    <a:pt x="81290" y="10526"/>
                  </a:cubicBezTo>
                  <a:cubicBezTo>
                    <a:pt x="92903" y="10526"/>
                    <a:pt x="100645" y="12631"/>
                    <a:pt x="100645" y="15789"/>
                  </a:cubicBezTo>
                  <a:cubicBezTo>
                    <a:pt x="100645" y="57894"/>
                    <a:pt x="100645" y="57894"/>
                    <a:pt x="100645" y="57894"/>
                  </a:cubicBezTo>
                  <a:cubicBezTo>
                    <a:pt x="100645" y="59999"/>
                    <a:pt x="104516" y="61052"/>
                    <a:pt x="112258" y="61052"/>
                  </a:cubicBezTo>
                  <a:cubicBezTo>
                    <a:pt x="116129" y="61052"/>
                    <a:pt x="120000" y="59999"/>
                    <a:pt x="120000" y="57894"/>
                  </a:cubicBezTo>
                  <a:cubicBezTo>
                    <a:pt x="120000" y="15789"/>
                    <a:pt x="120000" y="15789"/>
                    <a:pt x="120000" y="15789"/>
                  </a:cubicBezTo>
                  <a:cubicBezTo>
                    <a:pt x="120000" y="10526"/>
                    <a:pt x="100645" y="5263"/>
                    <a:pt x="81290" y="5263"/>
                  </a:cubicBezTo>
                  <a:close/>
                  <a:moveTo>
                    <a:pt x="38709" y="108421"/>
                  </a:moveTo>
                  <a:cubicBezTo>
                    <a:pt x="19354" y="91578"/>
                    <a:pt x="19354" y="91578"/>
                    <a:pt x="19354" y="91578"/>
                  </a:cubicBezTo>
                  <a:cubicBezTo>
                    <a:pt x="58064" y="91578"/>
                    <a:pt x="58064" y="91578"/>
                    <a:pt x="58064" y="91578"/>
                  </a:cubicBezTo>
                  <a:lnTo>
                    <a:pt x="38709" y="108421"/>
                  </a:lnTo>
                  <a:close/>
                  <a:moveTo>
                    <a:pt x="61935" y="86315"/>
                  </a:moveTo>
                  <a:cubicBezTo>
                    <a:pt x="19354" y="86315"/>
                    <a:pt x="19354" y="86315"/>
                    <a:pt x="19354" y="86315"/>
                  </a:cubicBezTo>
                  <a:cubicBezTo>
                    <a:pt x="19354" y="52631"/>
                    <a:pt x="19354" y="52631"/>
                    <a:pt x="19354" y="52631"/>
                  </a:cubicBezTo>
                  <a:cubicBezTo>
                    <a:pt x="61935" y="52631"/>
                    <a:pt x="61935" y="52631"/>
                    <a:pt x="61935" y="52631"/>
                  </a:cubicBezTo>
                  <a:lnTo>
                    <a:pt x="61935" y="86315"/>
                  </a:lnTo>
                  <a:close/>
                  <a:moveTo>
                    <a:pt x="61935" y="47368"/>
                  </a:moveTo>
                  <a:cubicBezTo>
                    <a:pt x="19354" y="47368"/>
                    <a:pt x="19354" y="47368"/>
                    <a:pt x="19354" y="47368"/>
                  </a:cubicBezTo>
                  <a:cubicBezTo>
                    <a:pt x="19354" y="10526"/>
                    <a:pt x="19354" y="10526"/>
                    <a:pt x="19354" y="10526"/>
                  </a:cubicBezTo>
                  <a:cubicBezTo>
                    <a:pt x="19354" y="7368"/>
                    <a:pt x="27096" y="5263"/>
                    <a:pt x="38709" y="5263"/>
                  </a:cubicBezTo>
                  <a:cubicBezTo>
                    <a:pt x="50322" y="5263"/>
                    <a:pt x="61935" y="7368"/>
                    <a:pt x="61935" y="10526"/>
                  </a:cubicBezTo>
                  <a:lnTo>
                    <a:pt x="61935" y="47368"/>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4" name="Google Shape;204;p8"/>
            <p:cNvSpPr/>
            <p:nvPr/>
          </p:nvSpPr>
          <p:spPr>
            <a:xfrm>
              <a:off x="7556500" y="3984625"/>
              <a:ext cx="282600" cy="638100"/>
            </a:xfrm>
            <a:custGeom>
              <a:avLst/>
              <a:gdLst/>
              <a:ahLst/>
              <a:cxnLst/>
              <a:rect l="l" t="t" r="r" b="b"/>
              <a:pathLst>
                <a:path w="120000" h="120000" extrusionOk="0">
                  <a:moveTo>
                    <a:pt x="27169" y="29243"/>
                  </a:moveTo>
                  <a:cubicBezTo>
                    <a:pt x="58867" y="34285"/>
                    <a:pt x="58867" y="34285"/>
                    <a:pt x="58867" y="34285"/>
                  </a:cubicBezTo>
                  <a:cubicBezTo>
                    <a:pt x="58867" y="34285"/>
                    <a:pt x="58867" y="34285"/>
                    <a:pt x="56603" y="34285"/>
                  </a:cubicBezTo>
                  <a:cubicBezTo>
                    <a:pt x="49811" y="34285"/>
                    <a:pt x="43018" y="35294"/>
                    <a:pt x="38490" y="38319"/>
                  </a:cubicBezTo>
                  <a:cubicBezTo>
                    <a:pt x="33962" y="40336"/>
                    <a:pt x="29433" y="44369"/>
                    <a:pt x="31698" y="47394"/>
                  </a:cubicBezTo>
                  <a:cubicBezTo>
                    <a:pt x="31698" y="51428"/>
                    <a:pt x="36226" y="54453"/>
                    <a:pt x="40754" y="56470"/>
                  </a:cubicBezTo>
                  <a:cubicBezTo>
                    <a:pt x="56603" y="61512"/>
                    <a:pt x="56603" y="61512"/>
                    <a:pt x="56603" y="61512"/>
                  </a:cubicBezTo>
                  <a:cubicBezTo>
                    <a:pt x="49811" y="62521"/>
                    <a:pt x="43018" y="63529"/>
                    <a:pt x="38490" y="66554"/>
                  </a:cubicBezTo>
                  <a:cubicBezTo>
                    <a:pt x="33962" y="68571"/>
                    <a:pt x="29433" y="72605"/>
                    <a:pt x="31698" y="75630"/>
                  </a:cubicBezTo>
                  <a:cubicBezTo>
                    <a:pt x="31698" y="78655"/>
                    <a:pt x="36226" y="81680"/>
                    <a:pt x="40754" y="84705"/>
                  </a:cubicBezTo>
                  <a:cubicBezTo>
                    <a:pt x="52075" y="88739"/>
                    <a:pt x="52075" y="88739"/>
                    <a:pt x="52075" y="88739"/>
                  </a:cubicBezTo>
                  <a:cubicBezTo>
                    <a:pt x="47547" y="88739"/>
                    <a:pt x="43018" y="90756"/>
                    <a:pt x="38490" y="91764"/>
                  </a:cubicBezTo>
                  <a:cubicBezTo>
                    <a:pt x="33962" y="94789"/>
                    <a:pt x="31698" y="97815"/>
                    <a:pt x="31698" y="100840"/>
                  </a:cubicBezTo>
                  <a:cubicBezTo>
                    <a:pt x="33962" y="103865"/>
                    <a:pt x="36226" y="106890"/>
                    <a:pt x="40754" y="108907"/>
                  </a:cubicBezTo>
                  <a:cubicBezTo>
                    <a:pt x="61132" y="116974"/>
                    <a:pt x="61132" y="116974"/>
                    <a:pt x="61132" y="116974"/>
                  </a:cubicBezTo>
                  <a:cubicBezTo>
                    <a:pt x="67924" y="118991"/>
                    <a:pt x="72452" y="120000"/>
                    <a:pt x="79245" y="120000"/>
                  </a:cubicBezTo>
                  <a:cubicBezTo>
                    <a:pt x="88301" y="120000"/>
                    <a:pt x="95094" y="117983"/>
                    <a:pt x="99622" y="115966"/>
                  </a:cubicBezTo>
                  <a:cubicBezTo>
                    <a:pt x="108679" y="110924"/>
                    <a:pt x="108679" y="102857"/>
                    <a:pt x="97358" y="98823"/>
                  </a:cubicBezTo>
                  <a:cubicBezTo>
                    <a:pt x="86037" y="94789"/>
                    <a:pt x="86037" y="94789"/>
                    <a:pt x="86037" y="94789"/>
                  </a:cubicBezTo>
                  <a:cubicBezTo>
                    <a:pt x="92830" y="93781"/>
                    <a:pt x="97358" y="92773"/>
                    <a:pt x="101886" y="90756"/>
                  </a:cubicBezTo>
                  <a:cubicBezTo>
                    <a:pt x="106415" y="87731"/>
                    <a:pt x="108679" y="84705"/>
                    <a:pt x="108679" y="81680"/>
                  </a:cubicBezTo>
                  <a:cubicBezTo>
                    <a:pt x="108679" y="77647"/>
                    <a:pt x="104150" y="74621"/>
                    <a:pt x="99622" y="72605"/>
                  </a:cubicBezTo>
                  <a:cubicBezTo>
                    <a:pt x="92830" y="70588"/>
                    <a:pt x="92830" y="70588"/>
                    <a:pt x="92830" y="70588"/>
                  </a:cubicBezTo>
                  <a:cubicBezTo>
                    <a:pt x="99622" y="70588"/>
                    <a:pt x="106415" y="68571"/>
                    <a:pt x="110943" y="66554"/>
                  </a:cubicBezTo>
                  <a:cubicBezTo>
                    <a:pt x="120000" y="60504"/>
                    <a:pt x="120000" y="52436"/>
                    <a:pt x="108679" y="48403"/>
                  </a:cubicBezTo>
                  <a:cubicBezTo>
                    <a:pt x="79245" y="37310"/>
                    <a:pt x="79245" y="37310"/>
                    <a:pt x="79245" y="37310"/>
                  </a:cubicBezTo>
                  <a:cubicBezTo>
                    <a:pt x="74716" y="35294"/>
                    <a:pt x="67924" y="34285"/>
                    <a:pt x="61132" y="34285"/>
                  </a:cubicBezTo>
                  <a:cubicBezTo>
                    <a:pt x="61132" y="29243"/>
                    <a:pt x="61132" y="29243"/>
                    <a:pt x="61132" y="29243"/>
                  </a:cubicBezTo>
                  <a:cubicBezTo>
                    <a:pt x="31698" y="25210"/>
                    <a:pt x="31698" y="25210"/>
                    <a:pt x="31698" y="25210"/>
                  </a:cubicBezTo>
                  <a:cubicBezTo>
                    <a:pt x="20377" y="23193"/>
                    <a:pt x="13584" y="18151"/>
                    <a:pt x="18113" y="13109"/>
                  </a:cubicBezTo>
                  <a:cubicBezTo>
                    <a:pt x="20377" y="8067"/>
                    <a:pt x="31698" y="6050"/>
                    <a:pt x="43018" y="7058"/>
                  </a:cubicBezTo>
                  <a:cubicBezTo>
                    <a:pt x="61132" y="9075"/>
                    <a:pt x="61132" y="9075"/>
                    <a:pt x="61132" y="9075"/>
                  </a:cubicBezTo>
                  <a:cubicBezTo>
                    <a:pt x="61132" y="4033"/>
                    <a:pt x="61132" y="4033"/>
                    <a:pt x="61132" y="4033"/>
                  </a:cubicBezTo>
                  <a:cubicBezTo>
                    <a:pt x="45283" y="2016"/>
                    <a:pt x="45283" y="2016"/>
                    <a:pt x="45283" y="2016"/>
                  </a:cubicBezTo>
                  <a:cubicBezTo>
                    <a:pt x="29433" y="0"/>
                    <a:pt x="11320" y="4033"/>
                    <a:pt x="6792" y="12100"/>
                  </a:cubicBezTo>
                  <a:cubicBezTo>
                    <a:pt x="0" y="19159"/>
                    <a:pt x="11320" y="27226"/>
                    <a:pt x="27169" y="29243"/>
                  </a:cubicBezTo>
                  <a:close/>
                  <a:moveTo>
                    <a:pt x="90566" y="102857"/>
                  </a:moveTo>
                  <a:cubicBezTo>
                    <a:pt x="97358" y="104873"/>
                    <a:pt x="97358" y="109915"/>
                    <a:pt x="90566" y="111932"/>
                  </a:cubicBezTo>
                  <a:cubicBezTo>
                    <a:pt x="86037" y="114957"/>
                    <a:pt x="76981" y="115966"/>
                    <a:pt x="70188" y="112941"/>
                  </a:cubicBezTo>
                  <a:cubicBezTo>
                    <a:pt x="49811" y="104873"/>
                    <a:pt x="49811" y="104873"/>
                    <a:pt x="49811" y="104873"/>
                  </a:cubicBezTo>
                  <a:cubicBezTo>
                    <a:pt x="45283" y="103865"/>
                    <a:pt x="45283" y="102857"/>
                    <a:pt x="43018" y="100840"/>
                  </a:cubicBezTo>
                  <a:cubicBezTo>
                    <a:pt x="43018" y="98823"/>
                    <a:pt x="45283" y="96806"/>
                    <a:pt x="47547" y="95798"/>
                  </a:cubicBezTo>
                  <a:cubicBezTo>
                    <a:pt x="54339" y="92773"/>
                    <a:pt x="63396" y="92773"/>
                    <a:pt x="70188" y="94789"/>
                  </a:cubicBezTo>
                  <a:lnTo>
                    <a:pt x="90566" y="102857"/>
                  </a:lnTo>
                  <a:close/>
                  <a:moveTo>
                    <a:pt x="97358" y="81680"/>
                  </a:moveTo>
                  <a:cubicBezTo>
                    <a:pt x="97358" y="83697"/>
                    <a:pt x="95094" y="85714"/>
                    <a:pt x="92830" y="87731"/>
                  </a:cubicBezTo>
                  <a:cubicBezTo>
                    <a:pt x="90566" y="88739"/>
                    <a:pt x="86037" y="89747"/>
                    <a:pt x="81509" y="89747"/>
                  </a:cubicBezTo>
                  <a:cubicBezTo>
                    <a:pt x="76981" y="90756"/>
                    <a:pt x="72452" y="89747"/>
                    <a:pt x="67924" y="88739"/>
                  </a:cubicBezTo>
                  <a:cubicBezTo>
                    <a:pt x="47547" y="80672"/>
                    <a:pt x="47547" y="80672"/>
                    <a:pt x="47547" y="80672"/>
                  </a:cubicBezTo>
                  <a:cubicBezTo>
                    <a:pt x="45283" y="78655"/>
                    <a:pt x="43018" y="77647"/>
                    <a:pt x="43018" y="75630"/>
                  </a:cubicBezTo>
                  <a:cubicBezTo>
                    <a:pt x="43018" y="73613"/>
                    <a:pt x="43018" y="71596"/>
                    <a:pt x="47547" y="69579"/>
                  </a:cubicBezTo>
                  <a:cubicBezTo>
                    <a:pt x="49811" y="67563"/>
                    <a:pt x="54339" y="66554"/>
                    <a:pt x="58867" y="66554"/>
                  </a:cubicBezTo>
                  <a:cubicBezTo>
                    <a:pt x="58867" y="66554"/>
                    <a:pt x="58867" y="66554"/>
                    <a:pt x="58867" y="66554"/>
                  </a:cubicBezTo>
                  <a:cubicBezTo>
                    <a:pt x="63396" y="66554"/>
                    <a:pt x="67924" y="67563"/>
                    <a:pt x="70188" y="68571"/>
                  </a:cubicBezTo>
                  <a:cubicBezTo>
                    <a:pt x="90566" y="76638"/>
                    <a:pt x="90566" y="76638"/>
                    <a:pt x="90566" y="76638"/>
                  </a:cubicBezTo>
                  <a:cubicBezTo>
                    <a:pt x="95094" y="77647"/>
                    <a:pt x="97358" y="79663"/>
                    <a:pt x="97358" y="81680"/>
                  </a:cubicBezTo>
                  <a:close/>
                  <a:moveTo>
                    <a:pt x="70188" y="40336"/>
                  </a:moveTo>
                  <a:cubicBezTo>
                    <a:pt x="99622" y="52436"/>
                    <a:pt x="99622" y="52436"/>
                    <a:pt x="99622" y="52436"/>
                  </a:cubicBezTo>
                  <a:cubicBezTo>
                    <a:pt x="108679" y="54453"/>
                    <a:pt x="108679" y="59495"/>
                    <a:pt x="101886" y="62521"/>
                  </a:cubicBezTo>
                  <a:cubicBezTo>
                    <a:pt x="95094" y="66554"/>
                    <a:pt x="86037" y="66554"/>
                    <a:pt x="76981" y="63529"/>
                  </a:cubicBezTo>
                  <a:cubicBezTo>
                    <a:pt x="47547" y="52436"/>
                    <a:pt x="47547" y="52436"/>
                    <a:pt x="47547" y="52436"/>
                  </a:cubicBezTo>
                  <a:cubicBezTo>
                    <a:pt x="45283" y="51428"/>
                    <a:pt x="43018" y="49411"/>
                    <a:pt x="43018" y="47394"/>
                  </a:cubicBezTo>
                  <a:cubicBezTo>
                    <a:pt x="43018" y="45378"/>
                    <a:pt x="43018" y="43361"/>
                    <a:pt x="47547" y="41344"/>
                  </a:cubicBezTo>
                  <a:cubicBezTo>
                    <a:pt x="49811" y="40336"/>
                    <a:pt x="54339" y="39327"/>
                    <a:pt x="58867" y="39327"/>
                  </a:cubicBezTo>
                  <a:cubicBezTo>
                    <a:pt x="63396" y="38319"/>
                    <a:pt x="67924" y="39327"/>
                    <a:pt x="70188" y="40336"/>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5" name="Google Shape;205;p8"/>
            <p:cNvSpPr/>
            <p:nvPr/>
          </p:nvSpPr>
          <p:spPr>
            <a:xfrm>
              <a:off x="7732713" y="4075113"/>
              <a:ext cx="662100" cy="1927200"/>
            </a:xfrm>
            <a:custGeom>
              <a:avLst/>
              <a:gdLst/>
              <a:ahLst/>
              <a:cxnLst/>
              <a:rect l="l" t="t" r="r" b="b"/>
              <a:pathLst>
                <a:path w="120000" h="120000" extrusionOk="0">
                  <a:moveTo>
                    <a:pt x="0" y="38774"/>
                  </a:moveTo>
                  <a:cubicBezTo>
                    <a:pt x="30000" y="52479"/>
                    <a:pt x="30000" y="52479"/>
                    <a:pt x="30000" y="52479"/>
                  </a:cubicBezTo>
                  <a:cubicBezTo>
                    <a:pt x="30000" y="57493"/>
                    <a:pt x="30000" y="57493"/>
                    <a:pt x="30000" y="57493"/>
                  </a:cubicBezTo>
                  <a:cubicBezTo>
                    <a:pt x="13548" y="57493"/>
                    <a:pt x="13548" y="57493"/>
                    <a:pt x="13548" y="57493"/>
                  </a:cubicBezTo>
                  <a:cubicBezTo>
                    <a:pt x="12580" y="57493"/>
                    <a:pt x="11612" y="57827"/>
                    <a:pt x="11612" y="58161"/>
                  </a:cubicBezTo>
                  <a:cubicBezTo>
                    <a:pt x="11612" y="120000"/>
                    <a:pt x="11612" y="120000"/>
                    <a:pt x="11612" y="120000"/>
                  </a:cubicBezTo>
                  <a:cubicBezTo>
                    <a:pt x="16451" y="120000"/>
                    <a:pt x="16451" y="120000"/>
                    <a:pt x="16451" y="120000"/>
                  </a:cubicBezTo>
                  <a:cubicBezTo>
                    <a:pt x="16451" y="75208"/>
                    <a:pt x="16451" y="75208"/>
                    <a:pt x="16451" y="75208"/>
                  </a:cubicBezTo>
                  <a:cubicBezTo>
                    <a:pt x="115161" y="75208"/>
                    <a:pt x="115161" y="75208"/>
                    <a:pt x="115161" y="75208"/>
                  </a:cubicBezTo>
                  <a:cubicBezTo>
                    <a:pt x="115161" y="120000"/>
                    <a:pt x="115161" y="120000"/>
                    <a:pt x="115161" y="120000"/>
                  </a:cubicBezTo>
                  <a:cubicBezTo>
                    <a:pt x="120000" y="120000"/>
                    <a:pt x="120000" y="120000"/>
                    <a:pt x="120000" y="120000"/>
                  </a:cubicBezTo>
                  <a:cubicBezTo>
                    <a:pt x="120000" y="58161"/>
                    <a:pt x="120000" y="58161"/>
                    <a:pt x="120000" y="58161"/>
                  </a:cubicBezTo>
                  <a:cubicBezTo>
                    <a:pt x="120000" y="57827"/>
                    <a:pt x="119032" y="57493"/>
                    <a:pt x="117096" y="57493"/>
                  </a:cubicBezTo>
                  <a:cubicBezTo>
                    <a:pt x="104516" y="57493"/>
                    <a:pt x="104516" y="57493"/>
                    <a:pt x="104516" y="57493"/>
                  </a:cubicBezTo>
                  <a:cubicBezTo>
                    <a:pt x="104516" y="45459"/>
                    <a:pt x="104516" y="45459"/>
                    <a:pt x="104516" y="45459"/>
                  </a:cubicBezTo>
                  <a:cubicBezTo>
                    <a:pt x="117096" y="32089"/>
                    <a:pt x="117096" y="32089"/>
                    <a:pt x="117096" y="32089"/>
                  </a:cubicBezTo>
                  <a:cubicBezTo>
                    <a:pt x="118064" y="31086"/>
                    <a:pt x="118064" y="29749"/>
                    <a:pt x="117096" y="28412"/>
                  </a:cubicBezTo>
                  <a:cubicBezTo>
                    <a:pt x="94838" y="668"/>
                    <a:pt x="94838" y="668"/>
                    <a:pt x="94838" y="668"/>
                  </a:cubicBezTo>
                  <a:cubicBezTo>
                    <a:pt x="93870" y="334"/>
                    <a:pt x="92903" y="0"/>
                    <a:pt x="91935" y="0"/>
                  </a:cubicBezTo>
                  <a:cubicBezTo>
                    <a:pt x="91935" y="0"/>
                    <a:pt x="84193" y="334"/>
                    <a:pt x="79354" y="2339"/>
                  </a:cubicBezTo>
                  <a:cubicBezTo>
                    <a:pt x="76451" y="4011"/>
                    <a:pt x="74516" y="6350"/>
                    <a:pt x="75483" y="9025"/>
                  </a:cubicBezTo>
                  <a:cubicBezTo>
                    <a:pt x="78387" y="16044"/>
                    <a:pt x="84193" y="23064"/>
                    <a:pt x="84193" y="23398"/>
                  </a:cubicBezTo>
                  <a:cubicBezTo>
                    <a:pt x="85161" y="23732"/>
                    <a:pt x="86129" y="24066"/>
                    <a:pt x="87096" y="23732"/>
                  </a:cubicBezTo>
                  <a:cubicBezTo>
                    <a:pt x="89032" y="23732"/>
                    <a:pt x="89032" y="23398"/>
                    <a:pt x="89032" y="22729"/>
                  </a:cubicBezTo>
                  <a:cubicBezTo>
                    <a:pt x="89032" y="22729"/>
                    <a:pt x="83225" y="15710"/>
                    <a:pt x="80322" y="8690"/>
                  </a:cubicBezTo>
                  <a:cubicBezTo>
                    <a:pt x="79354" y="6350"/>
                    <a:pt x="80322" y="4679"/>
                    <a:pt x="83225" y="3676"/>
                  </a:cubicBezTo>
                  <a:cubicBezTo>
                    <a:pt x="86129" y="2674"/>
                    <a:pt x="89032" y="2005"/>
                    <a:pt x="90967" y="2005"/>
                  </a:cubicBezTo>
                  <a:cubicBezTo>
                    <a:pt x="112258" y="28746"/>
                    <a:pt x="112258" y="28746"/>
                    <a:pt x="112258" y="28746"/>
                  </a:cubicBezTo>
                  <a:cubicBezTo>
                    <a:pt x="113225" y="29749"/>
                    <a:pt x="113225" y="30752"/>
                    <a:pt x="112258" y="31754"/>
                  </a:cubicBezTo>
                  <a:cubicBezTo>
                    <a:pt x="99677" y="45125"/>
                    <a:pt x="99677" y="45125"/>
                    <a:pt x="99677" y="45125"/>
                  </a:cubicBezTo>
                  <a:cubicBezTo>
                    <a:pt x="99677" y="45125"/>
                    <a:pt x="99677" y="45459"/>
                    <a:pt x="99677" y="45459"/>
                  </a:cubicBezTo>
                  <a:cubicBezTo>
                    <a:pt x="99677" y="57493"/>
                    <a:pt x="99677" y="57493"/>
                    <a:pt x="99677" y="57493"/>
                  </a:cubicBezTo>
                  <a:cubicBezTo>
                    <a:pt x="34838" y="57493"/>
                    <a:pt x="34838" y="57493"/>
                    <a:pt x="34838" y="57493"/>
                  </a:cubicBezTo>
                  <a:cubicBezTo>
                    <a:pt x="34838" y="52144"/>
                    <a:pt x="34838" y="52144"/>
                    <a:pt x="34838" y="52144"/>
                  </a:cubicBezTo>
                  <a:cubicBezTo>
                    <a:pt x="34838" y="52144"/>
                    <a:pt x="34838" y="51810"/>
                    <a:pt x="34838" y="51810"/>
                  </a:cubicBezTo>
                  <a:cubicBezTo>
                    <a:pt x="8709" y="39777"/>
                    <a:pt x="8709" y="39777"/>
                    <a:pt x="8709" y="39777"/>
                  </a:cubicBezTo>
                  <a:cubicBezTo>
                    <a:pt x="5806" y="39777"/>
                    <a:pt x="2903" y="39442"/>
                    <a:pt x="0" y="38774"/>
                  </a:cubicBezTo>
                  <a:close/>
                  <a:moveTo>
                    <a:pt x="115161" y="59164"/>
                  </a:moveTo>
                  <a:cubicBezTo>
                    <a:pt x="115161" y="73537"/>
                    <a:pt x="115161" y="73537"/>
                    <a:pt x="115161" y="73537"/>
                  </a:cubicBezTo>
                  <a:cubicBezTo>
                    <a:pt x="16451" y="73537"/>
                    <a:pt x="16451" y="73537"/>
                    <a:pt x="16451" y="73537"/>
                  </a:cubicBezTo>
                  <a:cubicBezTo>
                    <a:pt x="16451" y="59164"/>
                    <a:pt x="16451" y="59164"/>
                    <a:pt x="16451" y="59164"/>
                  </a:cubicBezTo>
                  <a:lnTo>
                    <a:pt x="115161" y="59164"/>
                  </a:ln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6" name="Google Shape;206;p8"/>
            <p:cNvSpPr/>
            <p:nvPr/>
          </p:nvSpPr>
          <p:spPr>
            <a:xfrm>
              <a:off x="7886700" y="5111750"/>
              <a:ext cx="65100" cy="58800"/>
            </a:xfrm>
            <a:custGeom>
              <a:avLst/>
              <a:gdLst/>
              <a:ahLst/>
              <a:cxnLst/>
              <a:rect l="l" t="t" r="r" b="b"/>
              <a:pathLst>
                <a:path w="120000" h="120000" extrusionOk="0">
                  <a:moveTo>
                    <a:pt x="60000" y="120000"/>
                  </a:moveTo>
                  <a:cubicBezTo>
                    <a:pt x="90000" y="120000"/>
                    <a:pt x="120000" y="98181"/>
                    <a:pt x="120000" y="54545"/>
                  </a:cubicBezTo>
                  <a:cubicBezTo>
                    <a:pt x="120000" y="21818"/>
                    <a:pt x="90000" y="0"/>
                    <a:pt x="60000" y="0"/>
                  </a:cubicBezTo>
                  <a:cubicBezTo>
                    <a:pt x="30000" y="0"/>
                    <a:pt x="0" y="21818"/>
                    <a:pt x="0" y="54545"/>
                  </a:cubicBezTo>
                  <a:cubicBezTo>
                    <a:pt x="0" y="98181"/>
                    <a:pt x="30000" y="120000"/>
                    <a:pt x="60000" y="120000"/>
                  </a:cubicBezTo>
                  <a:close/>
                  <a:moveTo>
                    <a:pt x="60000" y="54545"/>
                  </a:moveTo>
                  <a:cubicBezTo>
                    <a:pt x="70000" y="54545"/>
                    <a:pt x="70000" y="54545"/>
                    <a:pt x="70000" y="54545"/>
                  </a:cubicBezTo>
                  <a:cubicBezTo>
                    <a:pt x="70000" y="65454"/>
                    <a:pt x="70000" y="65454"/>
                    <a:pt x="60000" y="65454"/>
                  </a:cubicBezTo>
                  <a:cubicBezTo>
                    <a:pt x="60000" y="65454"/>
                    <a:pt x="50000" y="65454"/>
                    <a:pt x="50000" y="54545"/>
                  </a:cubicBezTo>
                  <a:cubicBezTo>
                    <a:pt x="50000" y="54545"/>
                    <a:pt x="60000" y="54545"/>
                    <a:pt x="60000" y="54545"/>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grpSp>
        <p:nvGrpSpPr>
          <p:cNvPr id="207" name="Google Shape;207;p8"/>
          <p:cNvGrpSpPr/>
          <p:nvPr/>
        </p:nvGrpSpPr>
        <p:grpSpPr>
          <a:xfrm rot="10800000">
            <a:off x="8691851" y="-15"/>
            <a:ext cx="2068116" cy="3291500"/>
            <a:chOff x="715963" y="3538538"/>
            <a:chExt cx="1551087" cy="2468625"/>
          </a:xfrm>
        </p:grpSpPr>
        <p:sp>
          <p:nvSpPr>
            <p:cNvPr id="208" name="Google Shape;208;p8"/>
            <p:cNvSpPr/>
            <p:nvPr/>
          </p:nvSpPr>
          <p:spPr>
            <a:xfrm>
              <a:off x="785813" y="4429125"/>
              <a:ext cx="15900" cy="33300"/>
            </a:xfrm>
            <a:custGeom>
              <a:avLst/>
              <a:gdLst/>
              <a:ahLst/>
              <a:cxnLst/>
              <a:rect l="l" t="t" r="r" b="b"/>
              <a:pathLst>
                <a:path w="120000" h="120000" extrusionOk="0">
                  <a:moveTo>
                    <a:pt x="40000" y="0"/>
                  </a:moveTo>
                  <a:cubicBezTo>
                    <a:pt x="40000" y="0"/>
                    <a:pt x="0" y="20000"/>
                    <a:pt x="0" y="20000"/>
                  </a:cubicBezTo>
                  <a:cubicBezTo>
                    <a:pt x="0" y="100000"/>
                    <a:pt x="0" y="100000"/>
                    <a:pt x="0" y="100000"/>
                  </a:cubicBezTo>
                  <a:cubicBezTo>
                    <a:pt x="0" y="100000"/>
                    <a:pt x="40000" y="120000"/>
                    <a:pt x="40000" y="120000"/>
                  </a:cubicBezTo>
                  <a:cubicBezTo>
                    <a:pt x="80000" y="120000"/>
                    <a:pt x="120000" y="100000"/>
                    <a:pt x="120000" y="100000"/>
                  </a:cubicBezTo>
                  <a:cubicBezTo>
                    <a:pt x="120000" y="20000"/>
                    <a:pt x="120000" y="20000"/>
                    <a:pt x="120000" y="20000"/>
                  </a:cubicBezTo>
                  <a:cubicBezTo>
                    <a:pt x="120000" y="20000"/>
                    <a:pt x="80000" y="0"/>
                    <a:pt x="40000" y="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09" name="Google Shape;209;p8"/>
            <p:cNvSpPr/>
            <p:nvPr/>
          </p:nvSpPr>
          <p:spPr>
            <a:xfrm>
              <a:off x="817563" y="4429125"/>
              <a:ext cx="15900" cy="33300"/>
            </a:xfrm>
            <a:custGeom>
              <a:avLst/>
              <a:gdLst/>
              <a:ahLst/>
              <a:cxnLst/>
              <a:rect l="l" t="t" r="r" b="b"/>
              <a:pathLst>
                <a:path w="120000" h="120000" extrusionOk="0">
                  <a:moveTo>
                    <a:pt x="80000" y="0"/>
                  </a:moveTo>
                  <a:cubicBezTo>
                    <a:pt x="40000" y="0"/>
                    <a:pt x="0" y="20000"/>
                    <a:pt x="0" y="20000"/>
                  </a:cubicBezTo>
                  <a:cubicBezTo>
                    <a:pt x="0" y="100000"/>
                    <a:pt x="0" y="100000"/>
                    <a:pt x="0" y="100000"/>
                  </a:cubicBezTo>
                  <a:cubicBezTo>
                    <a:pt x="0" y="100000"/>
                    <a:pt x="40000" y="120000"/>
                    <a:pt x="80000" y="120000"/>
                  </a:cubicBezTo>
                  <a:cubicBezTo>
                    <a:pt x="120000" y="120000"/>
                    <a:pt x="120000" y="100000"/>
                    <a:pt x="120000" y="100000"/>
                  </a:cubicBezTo>
                  <a:cubicBezTo>
                    <a:pt x="120000" y="20000"/>
                    <a:pt x="120000" y="20000"/>
                    <a:pt x="120000" y="20000"/>
                  </a:cubicBezTo>
                  <a:cubicBezTo>
                    <a:pt x="120000" y="20000"/>
                    <a:pt x="120000" y="0"/>
                    <a:pt x="80000" y="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0" name="Google Shape;210;p8"/>
            <p:cNvSpPr/>
            <p:nvPr/>
          </p:nvSpPr>
          <p:spPr>
            <a:xfrm>
              <a:off x="715963" y="4392613"/>
              <a:ext cx="187200" cy="401700"/>
            </a:xfrm>
            <a:custGeom>
              <a:avLst/>
              <a:gdLst/>
              <a:ahLst/>
              <a:cxnLst/>
              <a:rect l="l" t="t" r="r" b="b"/>
              <a:pathLst>
                <a:path w="120000" h="120000" extrusionOk="0">
                  <a:moveTo>
                    <a:pt x="113142" y="24000"/>
                  </a:moveTo>
                  <a:cubicBezTo>
                    <a:pt x="99428" y="24000"/>
                    <a:pt x="99428" y="24000"/>
                    <a:pt x="99428" y="24000"/>
                  </a:cubicBezTo>
                  <a:cubicBezTo>
                    <a:pt x="99428" y="3200"/>
                    <a:pt x="99428" y="3200"/>
                    <a:pt x="99428" y="3200"/>
                  </a:cubicBezTo>
                  <a:cubicBezTo>
                    <a:pt x="99428" y="1600"/>
                    <a:pt x="96000" y="0"/>
                    <a:pt x="92571" y="0"/>
                  </a:cubicBezTo>
                  <a:cubicBezTo>
                    <a:pt x="27428" y="0"/>
                    <a:pt x="27428" y="0"/>
                    <a:pt x="27428" y="0"/>
                  </a:cubicBezTo>
                  <a:cubicBezTo>
                    <a:pt x="24000" y="0"/>
                    <a:pt x="20571" y="1600"/>
                    <a:pt x="20571" y="3200"/>
                  </a:cubicBezTo>
                  <a:cubicBezTo>
                    <a:pt x="20571" y="24000"/>
                    <a:pt x="20571" y="24000"/>
                    <a:pt x="20571" y="24000"/>
                  </a:cubicBezTo>
                  <a:cubicBezTo>
                    <a:pt x="6857" y="24000"/>
                    <a:pt x="6857" y="24000"/>
                    <a:pt x="6857" y="24000"/>
                  </a:cubicBezTo>
                  <a:cubicBezTo>
                    <a:pt x="3428" y="24000"/>
                    <a:pt x="0" y="25600"/>
                    <a:pt x="0" y="28800"/>
                  </a:cubicBezTo>
                  <a:cubicBezTo>
                    <a:pt x="0" y="97600"/>
                    <a:pt x="0" y="97600"/>
                    <a:pt x="0" y="97600"/>
                  </a:cubicBezTo>
                  <a:cubicBezTo>
                    <a:pt x="0" y="110400"/>
                    <a:pt x="20571" y="120000"/>
                    <a:pt x="48000" y="120000"/>
                  </a:cubicBezTo>
                  <a:cubicBezTo>
                    <a:pt x="72000" y="120000"/>
                    <a:pt x="72000" y="120000"/>
                    <a:pt x="72000" y="120000"/>
                  </a:cubicBezTo>
                  <a:cubicBezTo>
                    <a:pt x="99428" y="120000"/>
                    <a:pt x="120000" y="110400"/>
                    <a:pt x="120000" y="97600"/>
                  </a:cubicBezTo>
                  <a:cubicBezTo>
                    <a:pt x="120000" y="28800"/>
                    <a:pt x="120000" y="28800"/>
                    <a:pt x="120000" y="28800"/>
                  </a:cubicBezTo>
                  <a:cubicBezTo>
                    <a:pt x="120000" y="25600"/>
                    <a:pt x="116571" y="24000"/>
                    <a:pt x="113142" y="24000"/>
                  </a:cubicBezTo>
                  <a:close/>
                  <a:moveTo>
                    <a:pt x="37714" y="8000"/>
                  </a:moveTo>
                  <a:cubicBezTo>
                    <a:pt x="82285" y="8000"/>
                    <a:pt x="82285" y="8000"/>
                    <a:pt x="82285" y="8000"/>
                  </a:cubicBezTo>
                  <a:cubicBezTo>
                    <a:pt x="82285" y="24000"/>
                    <a:pt x="82285" y="24000"/>
                    <a:pt x="82285" y="24000"/>
                  </a:cubicBezTo>
                  <a:cubicBezTo>
                    <a:pt x="37714" y="24000"/>
                    <a:pt x="37714" y="24000"/>
                    <a:pt x="37714" y="24000"/>
                  </a:cubicBezTo>
                  <a:lnTo>
                    <a:pt x="37714" y="8000"/>
                  </a:lnTo>
                  <a:close/>
                  <a:moveTo>
                    <a:pt x="72000" y="113600"/>
                  </a:moveTo>
                  <a:cubicBezTo>
                    <a:pt x="48000" y="113600"/>
                    <a:pt x="48000" y="113600"/>
                    <a:pt x="48000" y="113600"/>
                  </a:cubicBezTo>
                  <a:cubicBezTo>
                    <a:pt x="30857" y="113600"/>
                    <a:pt x="17142" y="105600"/>
                    <a:pt x="17142" y="97600"/>
                  </a:cubicBezTo>
                  <a:cubicBezTo>
                    <a:pt x="17142" y="32000"/>
                    <a:pt x="17142" y="32000"/>
                    <a:pt x="17142" y="32000"/>
                  </a:cubicBezTo>
                  <a:cubicBezTo>
                    <a:pt x="27428" y="32000"/>
                    <a:pt x="27428" y="32000"/>
                    <a:pt x="27428" y="32000"/>
                  </a:cubicBezTo>
                  <a:cubicBezTo>
                    <a:pt x="92571" y="32000"/>
                    <a:pt x="92571" y="32000"/>
                    <a:pt x="92571" y="32000"/>
                  </a:cubicBezTo>
                  <a:cubicBezTo>
                    <a:pt x="102857" y="32000"/>
                    <a:pt x="102857" y="32000"/>
                    <a:pt x="102857" y="32000"/>
                  </a:cubicBezTo>
                  <a:cubicBezTo>
                    <a:pt x="102857" y="97600"/>
                    <a:pt x="102857" y="97600"/>
                    <a:pt x="102857" y="97600"/>
                  </a:cubicBezTo>
                  <a:cubicBezTo>
                    <a:pt x="102857" y="105600"/>
                    <a:pt x="89142" y="113600"/>
                    <a:pt x="72000" y="1136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1" name="Google Shape;211;p8"/>
            <p:cNvSpPr/>
            <p:nvPr/>
          </p:nvSpPr>
          <p:spPr>
            <a:xfrm>
              <a:off x="758825" y="4521200"/>
              <a:ext cx="101700" cy="27000"/>
            </a:xfrm>
            <a:custGeom>
              <a:avLst/>
              <a:gdLst/>
              <a:ahLst/>
              <a:cxnLst/>
              <a:rect l="l" t="t" r="r" b="b"/>
              <a:pathLst>
                <a:path w="120000" h="120000" extrusionOk="0">
                  <a:moveTo>
                    <a:pt x="107368" y="0"/>
                  </a:moveTo>
                  <a:cubicBezTo>
                    <a:pt x="12631" y="0"/>
                    <a:pt x="12631" y="0"/>
                    <a:pt x="12631" y="0"/>
                  </a:cubicBezTo>
                  <a:cubicBezTo>
                    <a:pt x="6315" y="0"/>
                    <a:pt x="0" y="24000"/>
                    <a:pt x="0" y="72000"/>
                  </a:cubicBezTo>
                  <a:cubicBezTo>
                    <a:pt x="0" y="96000"/>
                    <a:pt x="6315" y="120000"/>
                    <a:pt x="12631" y="120000"/>
                  </a:cubicBezTo>
                  <a:cubicBezTo>
                    <a:pt x="107368" y="120000"/>
                    <a:pt x="107368" y="120000"/>
                    <a:pt x="107368" y="120000"/>
                  </a:cubicBezTo>
                  <a:cubicBezTo>
                    <a:pt x="113684" y="120000"/>
                    <a:pt x="120000" y="96000"/>
                    <a:pt x="120000" y="72000"/>
                  </a:cubicBezTo>
                  <a:cubicBezTo>
                    <a:pt x="120000" y="24000"/>
                    <a:pt x="113684" y="0"/>
                    <a:pt x="107368" y="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2" name="Google Shape;212;p8"/>
            <p:cNvSpPr/>
            <p:nvPr/>
          </p:nvSpPr>
          <p:spPr>
            <a:xfrm>
              <a:off x="1293813" y="4230688"/>
              <a:ext cx="523800" cy="371400"/>
            </a:xfrm>
            <a:custGeom>
              <a:avLst/>
              <a:gdLst/>
              <a:ahLst/>
              <a:cxnLst/>
              <a:rect l="l" t="t" r="r" b="b"/>
              <a:pathLst>
                <a:path w="120000" h="120000" extrusionOk="0">
                  <a:moveTo>
                    <a:pt x="2448" y="120000"/>
                  </a:moveTo>
                  <a:cubicBezTo>
                    <a:pt x="105306" y="120000"/>
                    <a:pt x="105306" y="120000"/>
                    <a:pt x="105306" y="120000"/>
                  </a:cubicBezTo>
                  <a:cubicBezTo>
                    <a:pt x="105306" y="116521"/>
                    <a:pt x="106530" y="113043"/>
                    <a:pt x="107755" y="111304"/>
                  </a:cubicBezTo>
                  <a:cubicBezTo>
                    <a:pt x="105306" y="111304"/>
                    <a:pt x="105306" y="111304"/>
                    <a:pt x="105306" y="111304"/>
                  </a:cubicBezTo>
                  <a:cubicBezTo>
                    <a:pt x="105306" y="8695"/>
                    <a:pt x="105306" y="8695"/>
                    <a:pt x="105306" y="8695"/>
                  </a:cubicBezTo>
                  <a:cubicBezTo>
                    <a:pt x="115102" y="8695"/>
                    <a:pt x="115102" y="8695"/>
                    <a:pt x="115102" y="8695"/>
                  </a:cubicBezTo>
                  <a:cubicBezTo>
                    <a:pt x="115102" y="102608"/>
                    <a:pt x="115102" y="102608"/>
                    <a:pt x="115102" y="102608"/>
                  </a:cubicBezTo>
                  <a:cubicBezTo>
                    <a:pt x="116326" y="102608"/>
                    <a:pt x="118775" y="100869"/>
                    <a:pt x="119999" y="100869"/>
                  </a:cubicBezTo>
                  <a:cubicBezTo>
                    <a:pt x="119999" y="3478"/>
                    <a:pt x="119999" y="3478"/>
                    <a:pt x="119999" y="3478"/>
                  </a:cubicBezTo>
                  <a:cubicBezTo>
                    <a:pt x="119999" y="1739"/>
                    <a:pt x="118775" y="0"/>
                    <a:pt x="117551" y="0"/>
                  </a:cubicBezTo>
                  <a:cubicBezTo>
                    <a:pt x="101632" y="0"/>
                    <a:pt x="101632" y="0"/>
                    <a:pt x="101632" y="0"/>
                  </a:cubicBezTo>
                  <a:cubicBezTo>
                    <a:pt x="100408" y="0"/>
                    <a:pt x="99183" y="1739"/>
                    <a:pt x="99183" y="3478"/>
                  </a:cubicBezTo>
                  <a:cubicBezTo>
                    <a:pt x="99183" y="111304"/>
                    <a:pt x="99183" y="111304"/>
                    <a:pt x="99183" y="111304"/>
                  </a:cubicBezTo>
                  <a:cubicBezTo>
                    <a:pt x="89387" y="111304"/>
                    <a:pt x="89387" y="111304"/>
                    <a:pt x="89387" y="111304"/>
                  </a:cubicBezTo>
                  <a:cubicBezTo>
                    <a:pt x="89387" y="55652"/>
                    <a:pt x="89387" y="55652"/>
                    <a:pt x="89387" y="55652"/>
                  </a:cubicBezTo>
                  <a:cubicBezTo>
                    <a:pt x="89387" y="53913"/>
                    <a:pt x="88163" y="52173"/>
                    <a:pt x="85714" y="52173"/>
                  </a:cubicBezTo>
                  <a:cubicBezTo>
                    <a:pt x="69795" y="52173"/>
                    <a:pt x="69795" y="52173"/>
                    <a:pt x="69795" y="52173"/>
                  </a:cubicBezTo>
                  <a:cubicBezTo>
                    <a:pt x="68571" y="52173"/>
                    <a:pt x="67346" y="53913"/>
                    <a:pt x="67346" y="55652"/>
                  </a:cubicBezTo>
                  <a:cubicBezTo>
                    <a:pt x="67346" y="111304"/>
                    <a:pt x="67346" y="111304"/>
                    <a:pt x="67346" y="111304"/>
                  </a:cubicBezTo>
                  <a:cubicBezTo>
                    <a:pt x="57551" y="111304"/>
                    <a:pt x="57551" y="111304"/>
                    <a:pt x="57551" y="111304"/>
                  </a:cubicBezTo>
                  <a:cubicBezTo>
                    <a:pt x="57551" y="41739"/>
                    <a:pt x="57551" y="41739"/>
                    <a:pt x="57551" y="41739"/>
                  </a:cubicBezTo>
                  <a:cubicBezTo>
                    <a:pt x="57551" y="38260"/>
                    <a:pt x="56326" y="36521"/>
                    <a:pt x="55102" y="36521"/>
                  </a:cubicBezTo>
                  <a:cubicBezTo>
                    <a:pt x="39183" y="36521"/>
                    <a:pt x="39183" y="36521"/>
                    <a:pt x="39183" y="36521"/>
                  </a:cubicBezTo>
                  <a:cubicBezTo>
                    <a:pt x="37959" y="36521"/>
                    <a:pt x="35510" y="38260"/>
                    <a:pt x="35510" y="41739"/>
                  </a:cubicBezTo>
                  <a:cubicBezTo>
                    <a:pt x="35510" y="111304"/>
                    <a:pt x="35510" y="111304"/>
                    <a:pt x="35510" y="111304"/>
                  </a:cubicBezTo>
                  <a:cubicBezTo>
                    <a:pt x="25714" y="111304"/>
                    <a:pt x="25714" y="111304"/>
                    <a:pt x="25714" y="111304"/>
                  </a:cubicBezTo>
                  <a:cubicBezTo>
                    <a:pt x="25714" y="78260"/>
                    <a:pt x="25714" y="78260"/>
                    <a:pt x="25714" y="78260"/>
                  </a:cubicBezTo>
                  <a:cubicBezTo>
                    <a:pt x="25714" y="76521"/>
                    <a:pt x="24489" y="74782"/>
                    <a:pt x="23265" y="74782"/>
                  </a:cubicBezTo>
                  <a:cubicBezTo>
                    <a:pt x="7346" y="74782"/>
                    <a:pt x="7346" y="74782"/>
                    <a:pt x="7346" y="74782"/>
                  </a:cubicBezTo>
                  <a:cubicBezTo>
                    <a:pt x="6122" y="74782"/>
                    <a:pt x="4897" y="76521"/>
                    <a:pt x="4897" y="78260"/>
                  </a:cubicBezTo>
                  <a:cubicBezTo>
                    <a:pt x="4897" y="111304"/>
                    <a:pt x="4897" y="111304"/>
                    <a:pt x="4897" y="111304"/>
                  </a:cubicBezTo>
                  <a:cubicBezTo>
                    <a:pt x="2448" y="111304"/>
                    <a:pt x="2448" y="111304"/>
                    <a:pt x="2448" y="111304"/>
                  </a:cubicBezTo>
                  <a:cubicBezTo>
                    <a:pt x="1224" y="111304"/>
                    <a:pt x="0" y="113043"/>
                    <a:pt x="0" y="114782"/>
                  </a:cubicBezTo>
                  <a:cubicBezTo>
                    <a:pt x="0" y="118260"/>
                    <a:pt x="1224" y="120000"/>
                    <a:pt x="2448" y="120000"/>
                  </a:cubicBezTo>
                  <a:close/>
                  <a:moveTo>
                    <a:pt x="73469" y="60869"/>
                  </a:moveTo>
                  <a:cubicBezTo>
                    <a:pt x="83265" y="60869"/>
                    <a:pt x="83265" y="60869"/>
                    <a:pt x="83265" y="60869"/>
                  </a:cubicBezTo>
                  <a:cubicBezTo>
                    <a:pt x="83265" y="111304"/>
                    <a:pt x="83265" y="111304"/>
                    <a:pt x="83265" y="111304"/>
                  </a:cubicBezTo>
                  <a:cubicBezTo>
                    <a:pt x="73469" y="111304"/>
                    <a:pt x="73469" y="111304"/>
                    <a:pt x="73469" y="111304"/>
                  </a:cubicBezTo>
                  <a:lnTo>
                    <a:pt x="73469" y="60869"/>
                  </a:lnTo>
                  <a:close/>
                  <a:moveTo>
                    <a:pt x="41632" y="45217"/>
                  </a:moveTo>
                  <a:cubicBezTo>
                    <a:pt x="51428" y="45217"/>
                    <a:pt x="51428" y="45217"/>
                    <a:pt x="51428" y="45217"/>
                  </a:cubicBezTo>
                  <a:cubicBezTo>
                    <a:pt x="51428" y="111304"/>
                    <a:pt x="51428" y="111304"/>
                    <a:pt x="51428" y="111304"/>
                  </a:cubicBezTo>
                  <a:cubicBezTo>
                    <a:pt x="41632" y="111304"/>
                    <a:pt x="41632" y="111304"/>
                    <a:pt x="41632" y="111304"/>
                  </a:cubicBezTo>
                  <a:lnTo>
                    <a:pt x="41632" y="45217"/>
                  </a:lnTo>
                  <a:close/>
                  <a:moveTo>
                    <a:pt x="11020" y="83478"/>
                  </a:moveTo>
                  <a:cubicBezTo>
                    <a:pt x="20816" y="83478"/>
                    <a:pt x="20816" y="83478"/>
                    <a:pt x="20816" y="83478"/>
                  </a:cubicBezTo>
                  <a:cubicBezTo>
                    <a:pt x="20816" y="111304"/>
                    <a:pt x="20816" y="111304"/>
                    <a:pt x="20816" y="111304"/>
                  </a:cubicBezTo>
                  <a:cubicBezTo>
                    <a:pt x="11020" y="111304"/>
                    <a:pt x="11020" y="111304"/>
                    <a:pt x="11020" y="111304"/>
                  </a:cubicBezTo>
                  <a:lnTo>
                    <a:pt x="11020" y="83478"/>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3" name="Google Shape;213;p8"/>
            <p:cNvSpPr/>
            <p:nvPr/>
          </p:nvSpPr>
          <p:spPr>
            <a:xfrm>
              <a:off x="1106488" y="3538538"/>
              <a:ext cx="936600" cy="1255800"/>
            </a:xfrm>
            <a:custGeom>
              <a:avLst/>
              <a:gdLst/>
              <a:ahLst/>
              <a:cxnLst/>
              <a:rect l="l" t="t" r="r" b="b"/>
              <a:pathLst>
                <a:path w="120000" h="120000" extrusionOk="0">
                  <a:moveTo>
                    <a:pt x="82971" y="117948"/>
                  </a:moveTo>
                  <a:cubicBezTo>
                    <a:pt x="3428" y="117948"/>
                    <a:pt x="3428" y="117948"/>
                    <a:pt x="3428" y="117948"/>
                  </a:cubicBezTo>
                  <a:cubicBezTo>
                    <a:pt x="3428" y="2564"/>
                    <a:pt x="3428" y="2564"/>
                    <a:pt x="3428" y="2564"/>
                  </a:cubicBezTo>
                  <a:cubicBezTo>
                    <a:pt x="75428" y="2564"/>
                    <a:pt x="75428" y="2564"/>
                    <a:pt x="75428" y="2564"/>
                  </a:cubicBezTo>
                  <a:cubicBezTo>
                    <a:pt x="75428" y="31794"/>
                    <a:pt x="75428" y="31794"/>
                    <a:pt x="75428" y="31794"/>
                  </a:cubicBezTo>
                  <a:cubicBezTo>
                    <a:pt x="75428" y="32820"/>
                    <a:pt x="76114" y="33333"/>
                    <a:pt x="76800" y="33333"/>
                  </a:cubicBezTo>
                  <a:cubicBezTo>
                    <a:pt x="116571" y="33333"/>
                    <a:pt x="116571" y="33333"/>
                    <a:pt x="116571" y="33333"/>
                  </a:cubicBezTo>
                  <a:cubicBezTo>
                    <a:pt x="116571" y="92307"/>
                    <a:pt x="116571" y="92307"/>
                    <a:pt x="116571" y="92307"/>
                  </a:cubicBezTo>
                  <a:cubicBezTo>
                    <a:pt x="117257" y="92820"/>
                    <a:pt x="117257" y="94358"/>
                    <a:pt x="117257" y="95384"/>
                  </a:cubicBezTo>
                  <a:cubicBezTo>
                    <a:pt x="117257" y="97435"/>
                    <a:pt x="117257" y="97435"/>
                    <a:pt x="117257" y="97435"/>
                  </a:cubicBezTo>
                  <a:cubicBezTo>
                    <a:pt x="117942" y="97435"/>
                    <a:pt x="118628" y="96923"/>
                    <a:pt x="119999" y="96410"/>
                  </a:cubicBezTo>
                  <a:cubicBezTo>
                    <a:pt x="119999" y="31794"/>
                    <a:pt x="119999" y="31794"/>
                    <a:pt x="119999" y="31794"/>
                  </a:cubicBezTo>
                  <a:cubicBezTo>
                    <a:pt x="119999" y="31794"/>
                    <a:pt x="119999" y="31794"/>
                    <a:pt x="119999" y="31794"/>
                  </a:cubicBezTo>
                  <a:cubicBezTo>
                    <a:pt x="119999" y="31794"/>
                    <a:pt x="119999" y="31794"/>
                    <a:pt x="119999" y="31794"/>
                  </a:cubicBezTo>
                  <a:cubicBezTo>
                    <a:pt x="119314" y="31794"/>
                    <a:pt x="119314" y="31282"/>
                    <a:pt x="119314" y="31282"/>
                  </a:cubicBezTo>
                  <a:cubicBezTo>
                    <a:pt x="119314" y="31282"/>
                    <a:pt x="119314" y="31282"/>
                    <a:pt x="119314" y="31282"/>
                  </a:cubicBezTo>
                  <a:cubicBezTo>
                    <a:pt x="119314" y="31282"/>
                    <a:pt x="119314" y="31282"/>
                    <a:pt x="119314" y="31282"/>
                  </a:cubicBezTo>
                  <a:cubicBezTo>
                    <a:pt x="119314" y="31282"/>
                    <a:pt x="119314" y="31282"/>
                    <a:pt x="119314" y="31282"/>
                  </a:cubicBezTo>
                  <a:cubicBezTo>
                    <a:pt x="78171" y="512"/>
                    <a:pt x="78171" y="512"/>
                    <a:pt x="78171" y="512"/>
                  </a:cubicBezTo>
                  <a:cubicBezTo>
                    <a:pt x="78171" y="512"/>
                    <a:pt x="78171" y="512"/>
                    <a:pt x="78171" y="0"/>
                  </a:cubicBezTo>
                  <a:cubicBezTo>
                    <a:pt x="78171" y="0"/>
                    <a:pt x="78171" y="0"/>
                    <a:pt x="78171" y="0"/>
                  </a:cubicBezTo>
                  <a:cubicBezTo>
                    <a:pt x="78171" y="0"/>
                    <a:pt x="77485" y="0"/>
                    <a:pt x="77485" y="0"/>
                  </a:cubicBezTo>
                  <a:cubicBezTo>
                    <a:pt x="77485" y="0"/>
                    <a:pt x="77485" y="0"/>
                    <a:pt x="77485" y="0"/>
                  </a:cubicBezTo>
                  <a:cubicBezTo>
                    <a:pt x="77485" y="0"/>
                    <a:pt x="77485" y="0"/>
                    <a:pt x="77485" y="0"/>
                  </a:cubicBezTo>
                  <a:cubicBezTo>
                    <a:pt x="77485" y="0"/>
                    <a:pt x="77485" y="0"/>
                    <a:pt x="76800" y="0"/>
                  </a:cubicBezTo>
                  <a:cubicBezTo>
                    <a:pt x="2057" y="0"/>
                    <a:pt x="2057" y="0"/>
                    <a:pt x="2057" y="0"/>
                  </a:cubicBezTo>
                  <a:cubicBezTo>
                    <a:pt x="685" y="0"/>
                    <a:pt x="0" y="512"/>
                    <a:pt x="0" y="1538"/>
                  </a:cubicBezTo>
                  <a:cubicBezTo>
                    <a:pt x="0" y="118974"/>
                    <a:pt x="0" y="118974"/>
                    <a:pt x="0" y="118974"/>
                  </a:cubicBezTo>
                  <a:cubicBezTo>
                    <a:pt x="0" y="119487"/>
                    <a:pt x="685" y="120000"/>
                    <a:pt x="2057" y="120000"/>
                  </a:cubicBezTo>
                  <a:cubicBezTo>
                    <a:pt x="82971" y="120000"/>
                    <a:pt x="82971" y="120000"/>
                    <a:pt x="82971" y="120000"/>
                  </a:cubicBezTo>
                  <a:lnTo>
                    <a:pt x="82971" y="117948"/>
                  </a:lnTo>
                  <a:close/>
                  <a:moveTo>
                    <a:pt x="78857" y="4102"/>
                  </a:moveTo>
                  <a:cubicBezTo>
                    <a:pt x="113828" y="30769"/>
                    <a:pt x="113828" y="30769"/>
                    <a:pt x="113828" y="30769"/>
                  </a:cubicBezTo>
                  <a:cubicBezTo>
                    <a:pt x="78857" y="30769"/>
                    <a:pt x="78857" y="30769"/>
                    <a:pt x="78857" y="30769"/>
                  </a:cubicBezTo>
                  <a:lnTo>
                    <a:pt x="78857" y="4102"/>
                  </a:ln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4" name="Google Shape;214;p8"/>
            <p:cNvSpPr/>
            <p:nvPr/>
          </p:nvSpPr>
          <p:spPr>
            <a:xfrm>
              <a:off x="1293813" y="3748088"/>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5" name="Google Shape;215;p8"/>
            <p:cNvSpPr/>
            <p:nvPr/>
          </p:nvSpPr>
          <p:spPr>
            <a:xfrm>
              <a:off x="1293813" y="3919538"/>
              <a:ext cx="250800" cy="27000"/>
            </a:xfrm>
            <a:custGeom>
              <a:avLst/>
              <a:gdLst/>
              <a:ahLst/>
              <a:cxnLst/>
              <a:rect l="l" t="t" r="r" b="b"/>
              <a:pathLst>
                <a:path w="120000" h="120000" extrusionOk="0">
                  <a:moveTo>
                    <a:pt x="5106" y="120000"/>
                  </a:moveTo>
                  <a:cubicBezTo>
                    <a:pt x="114893" y="120000"/>
                    <a:pt x="114893" y="120000"/>
                    <a:pt x="114893" y="120000"/>
                  </a:cubicBezTo>
                  <a:cubicBezTo>
                    <a:pt x="117446" y="120000"/>
                    <a:pt x="120000" y="96000"/>
                    <a:pt x="120000" y="48000"/>
                  </a:cubicBezTo>
                  <a:cubicBezTo>
                    <a:pt x="120000" y="24000"/>
                    <a:pt x="117446" y="0"/>
                    <a:pt x="114893" y="0"/>
                  </a:cubicBezTo>
                  <a:cubicBezTo>
                    <a:pt x="5106" y="0"/>
                    <a:pt x="5106" y="0"/>
                    <a:pt x="5106" y="0"/>
                  </a:cubicBezTo>
                  <a:cubicBezTo>
                    <a:pt x="2553" y="0"/>
                    <a:pt x="0" y="24000"/>
                    <a:pt x="0" y="48000"/>
                  </a:cubicBezTo>
                  <a:cubicBezTo>
                    <a:pt x="0" y="96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6" name="Google Shape;216;p8"/>
            <p:cNvSpPr/>
            <p:nvPr/>
          </p:nvSpPr>
          <p:spPr>
            <a:xfrm>
              <a:off x="1325563" y="4048125"/>
              <a:ext cx="480900" cy="301500"/>
            </a:xfrm>
            <a:custGeom>
              <a:avLst/>
              <a:gdLst/>
              <a:ahLst/>
              <a:cxnLst/>
              <a:rect l="l" t="t" r="r" b="b"/>
              <a:pathLst>
                <a:path w="120000" h="120000" extrusionOk="0">
                  <a:moveTo>
                    <a:pt x="77333" y="64285"/>
                  </a:moveTo>
                  <a:cubicBezTo>
                    <a:pt x="74666" y="64285"/>
                    <a:pt x="72000" y="66428"/>
                    <a:pt x="70666" y="68571"/>
                  </a:cubicBezTo>
                  <a:cubicBezTo>
                    <a:pt x="52000" y="59999"/>
                    <a:pt x="52000" y="59999"/>
                    <a:pt x="52000" y="59999"/>
                  </a:cubicBezTo>
                  <a:cubicBezTo>
                    <a:pt x="52000" y="51428"/>
                    <a:pt x="48000" y="44999"/>
                    <a:pt x="42666" y="44999"/>
                  </a:cubicBezTo>
                  <a:cubicBezTo>
                    <a:pt x="38666" y="44999"/>
                    <a:pt x="34666" y="51428"/>
                    <a:pt x="34666" y="59999"/>
                  </a:cubicBezTo>
                  <a:cubicBezTo>
                    <a:pt x="34666" y="62142"/>
                    <a:pt x="34666" y="62142"/>
                    <a:pt x="34666" y="64285"/>
                  </a:cubicBezTo>
                  <a:cubicBezTo>
                    <a:pt x="13333" y="92142"/>
                    <a:pt x="13333" y="92142"/>
                    <a:pt x="13333" y="92142"/>
                  </a:cubicBezTo>
                  <a:cubicBezTo>
                    <a:pt x="12000" y="92142"/>
                    <a:pt x="10666" y="92142"/>
                    <a:pt x="9333" y="92142"/>
                  </a:cubicBezTo>
                  <a:cubicBezTo>
                    <a:pt x="4000" y="92142"/>
                    <a:pt x="0" y="98571"/>
                    <a:pt x="0" y="104999"/>
                  </a:cubicBezTo>
                  <a:cubicBezTo>
                    <a:pt x="0" y="113571"/>
                    <a:pt x="4000" y="119999"/>
                    <a:pt x="9333" y="119999"/>
                  </a:cubicBezTo>
                  <a:cubicBezTo>
                    <a:pt x="13333" y="119999"/>
                    <a:pt x="17333" y="113571"/>
                    <a:pt x="17333" y="104999"/>
                  </a:cubicBezTo>
                  <a:cubicBezTo>
                    <a:pt x="17333" y="102857"/>
                    <a:pt x="17333" y="102857"/>
                    <a:pt x="17333" y="100714"/>
                  </a:cubicBezTo>
                  <a:cubicBezTo>
                    <a:pt x="38666" y="72857"/>
                    <a:pt x="38666" y="72857"/>
                    <a:pt x="38666" y="72857"/>
                  </a:cubicBezTo>
                  <a:cubicBezTo>
                    <a:pt x="40000" y="72857"/>
                    <a:pt x="41333" y="75000"/>
                    <a:pt x="42666" y="75000"/>
                  </a:cubicBezTo>
                  <a:cubicBezTo>
                    <a:pt x="45333" y="75000"/>
                    <a:pt x="48000" y="72857"/>
                    <a:pt x="49333" y="68571"/>
                  </a:cubicBezTo>
                  <a:cubicBezTo>
                    <a:pt x="68000" y="79285"/>
                    <a:pt x="68000" y="79285"/>
                    <a:pt x="68000" y="79285"/>
                  </a:cubicBezTo>
                  <a:cubicBezTo>
                    <a:pt x="68000" y="85714"/>
                    <a:pt x="72000" y="92142"/>
                    <a:pt x="77333" y="92142"/>
                  </a:cubicBezTo>
                  <a:cubicBezTo>
                    <a:pt x="82666" y="92142"/>
                    <a:pt x="86666" y="85714"/>
                    <a:pt x="86666" y="77142"/>
                  </a:cubicBezTo>
                  <a:cubicBezTo>
                    <a:pt x="86666" y="75000"/>
                    <a:pt x="85333" y="72857"/>
                    <a:pt x="85333" y="70714"/>
                  </a:cubicBezTo>
                  <a:cubicBezTo>
                    <a:pt x="108000" y="27857"/>
                    <a:pt x="108000" y="27857"/>
                    <a:pt x="108000" y="27857"/>
                  </a:cubicBezTo>
                  <a:cubicBezTo>
                    <a:pt x="109333" y="27857"/>
                    <a:pt x="110666" y="27857"/>
                    <a:pt x="112000" y="27857"/>
                  </a:cubicBezTo>
                  <a:cubicBezTo>
                    <a:pt x="116000" y="27857"/>
                    <a:pt x="120000" y="21428"/>
                    <a:pt x="120000" y="12857"/>
                  </a:cubicBezTo>
                  <a:cubicBezTo>
                    <a:pt x="120000" y="6428"/>
                    <a:pt x="116000" y="0"/>
                    <a:pt x="112000" y="0"/>
                  </a:cubicBezTo>
                  <a:cubicBezTo>
                    <a:pt x="106666" y="0"/>
                    <a:pt x="102666" y="6428"/>
                    <a:pt x="102666" y="12857"/>
                  </a:cubicBezTo>
                  <a:cubicBezTo>
                    <a:pt x="102666" y="17142"/>
                    <a:pt x="102666" y="19285"/>
                    <a:pt x="104000" y="21428"/>
                  </a:cubicBezTo>
                  <a:cubicBezTo>
                    <a:pt x="80000" y="64285"/>
                    <a:pt x="80000" y="64285"/>
                    <a:pt x="80000" y="64285"/>
                  </a:cubicBezTo>
                  <a:cubicBezTo>
                    <a:pt x="78666" y="64285"/>
                    <a:pt x="78666" y="64285"/>
                    <a:pt x="77333" y="64285"/>
                  </a:cubicBezTo>
                  <a:close/>
                  <a:moveTo>
                    <a:pt x="9333" y="109285"/>
                  </a:moveTo>
                  <a:cubicBezTo>
                    <a:pt x="8000" y="109285"/>
                    <a:pt x="6666" y="107142"/>
                    <a:pt x="6666" y="104999"/>
                  </a:cubicBezTo>
                  <a:cubicBezTo>
                    <a:pt x="6666" y="102857"/>
                    <a:pt x="8000" y="100714"/>
                    <a:pt x="9333" y="100714"/>
                  </a:cubicBezTo>
                  <a:cubicBezTo>
                    <a:pt x="10666" y="100714"/>
                    <a:pt x="10666" y="102857"/>
                    <a:pt x="10666" y="104999"/>
                  </a:cubicBezTo>
                  <a:cubicBezTo>
                    <a:pt x="10666" y="107142"/>
                    <a:pt x="10666" y="109285"/>
                    <a:pt x="9333" y="109285"/>
                  </a:cubicBezTo>
                  <a:close/>
                  <a:moveTo>
                    <a:pt x="42666" y="64285"/>
                  </a:moveTo>
                  <a:cubicBezTo>
                    <a:pt x="41333" y="64285"/>
                    <a:pt x="40000" y="62142"/>
                    <a:pt x="40000" y="59999"/>
                  </a:cubicBezTo>
                  <a:cubicBezTo>
                    <a:pt x="40000" y="57857"/>
                    <a:pt x="41333" y="55714"/>
                    <a:pt x="42666" y="55714"/>
                  </a:cubicBezTo>
                  <a:cubicBezTo>
                    <a:pt x="44000" y="55714"/>
                    <a:pt x="45333" y="57857"/>
                    <a:pt x="45333" y="59999"/>
                  </a:cubicBezTo>
                  <a:cubicBezTo>
                    <a:pt x="45333" y="62142"/>
                    <a:pt x="44000" y="64285"/>
                    <a:pt x="42666" y="64285"/>
                  </a:cubicBezTo>
                  <a:close/>
                  <a:moveTo>
                    <a:pt x="77333" y="81428"/>
                  </a:moveTo>
                  <a:cubicBezTo>
                    <a:pt x="76000" y="81428"/>
                    <a:pt x="74666" y="79285"/>
                    <a:pt x="74666" y="77142"/>
                  </a:cubicBezTo>
                  <a:cubicBezTo>
                    <a:pt x="74666" y="77142"/>
                    <a:pt x="74666" y="77142"/>
                    <a:pt x="74666" y="77142"/>
                  </a:cubicBezTo>
                  <a:cubicBezTo>
                    <a:pt x="74666" y="77142"/>
                    <a:pt x="74666" y="77142"/>
                    <a:pt x="74666" y="77142"/>
                  </a:cubicBezTo>
                  <a:cubicBezTo>
                    <a:pt x="74666" y="77142"/>
                    <a:pt x="74666" y="77142"/>
                    <a:pt x="74666" y="75000"/>
                  </a:cubicBezTo>
                  <a:cubicBezTo>
                    <a:pt x="76000" y="75000"/>
                    <a:pt x="76000" y="75000"/>
                    <a:pt x="77333" y="75000"/>
                  </a:cubicBezTo>
                  <a:cubicBezTo>
                    <a:pt x="78666" y="75000"/>
                    <a:pt x="80000" y="75000"/>
                    <a:pt x="80000" y="77142"/>
                  </a:cubicBezTo>
                  <a:cubicBezTo>
                    <a:pt x="80000" y="79285"/>
                    <a:pt x="78666" y="81428"/>
                    <a:pt x="77333" y="81428"/>
                  </a:cubicBezTo>
                  <a:close/>
                  <a:moveTo>
                    <a:pt x="112000" y="10714"/>
                  </a:moveTo>
                  <a:cubicBezTo>
                    <a:pt x="113333" y="10714"/>
                    <a:pt x="113333" y="10714"/>
                    <a:pt x="113333" y="12857"/>
                  </a:cubicBezTo>
                  <a:cubicBezTo>
                    <a:pt x="113333" y="14999"/>
                    <a:pt x="113333" y="17142"/>
                    <a:pt x="112000" y="17142"/>
                  </a:cubicBezTo>
                  <a:cubicBezTo>
                    <a:pt x="109333" y="17142"/>
                    <a:pt x="109333" y="14999"/>
                    <a:pt x="109333" y="12857"/>
                  </a:cubicBezTo>
                  <a:cubicBezTo>
                    <a:pt x="109333" y="10714"/>
                    <a:pt x="109333" y="10714"/>
                    <a:pt x="112000" y="10714"/>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7" name="Google Shape;217;p8"/>
            <p:cNvSpPr/>
            <p:nvPr/>
          </p:nvSpPr>
          <p:spPr>
            <a:xfrm>
              <a:off x="1293813" y="3833813"/>
              <a:ext cx="250800" cy="22200"/>
            </a:xfrm>
            <a:custGeom>
              <a:avLst/>
              <a:gdLst/>
              <a:ahLst/>
              <a:cxnLst/>
              <a:rect l="l" t="t" r="r" b="b"/>
              <a:pathLst>
                <a:path w="120000" h="120000" extrusionOk="0">
                  <a:moveTo>
                    <a:pt x="5106" y="120000"/>
                  </a:moveTo>
                  <a:cubicBezTo>
                    <a:pt x="114893" y="120000"/>
                    <a:pt x="114893" y="120000"/>
                    <a:pt x="114893" y="120000"/>
                  </a:cubicBezTo>
                  <a:cubicBezTo>
                    <a:pt x="117446" y="120000"/>
                    <a:pt x="120000" y="90000"/>
                    <a:pt x="120000" y="60000"/>
                  </a:cubicBezTo>
                  <a:cubicBezTo>
                    <a:pt x="120000" y="30000"/>
                    <a:pt x="117446" y="0"/>
                    <a:pt x="114893" y="0"/>
                  </a:cubicBezTo>
                  <a:cubicBezTo>
                    <a:pt x="5106" y="0"/>
                    <a:pt x="5106" y="0"/>
                    <a:pt x="5106" y="0"/>
                  </a:cubicBezTo>
                  <a:cubicBezTo>
                    <a:pt x="2553" y="0"/>
                    <a:pt x="0" y="30000"/>
                    <a:pt x="0" y="60000"/>
                  </a:cubicBezTo>
                  <a:cubicBezTo>
                    <a:pt x="0" y="90000"/>
                    <a:pt x="2553" y="120000"/>
                    <a:pt x="5106" y="120000"/>
                  </a:cubicBezTo>
                  <a:close/>
                </a:path>
              </a:pathLst>
            </a:custGeom>
            <a:solidFill>
              <a:srgbClr val="FFFFFF"/>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sp>
          <p:nvSpPr>
            <p:cNvPr id="218" name="Google Shape;218;p8"/>
            <p:cNvSpPr/>
            <p:nvPr/>
          </p:nvSpPr>
          <p:spPr>
            <a:xfrm>
              <a:off x="1555750" y="4462463"/>
              <a:ext cx="711300" cy="1544700"/>
            </a:xfrm>
            <a:custGeom>
              <a:avLst/>
              <a:gdLst/>
              <a:ahLst/>
              <a:cxnLst/>
              <a:rect l="l" t="t" r="r" b="b"/>
              <a:pathLst>
                <a:path w="120000" h="120000" extrusionOk="0">
                  <a:moveTo>
                    <a:pt x="29774" y="62500"/>
                  </a:moveTo>
                  <a:cubicBezTo>
                    <a:pt x="32481" y="64583"/>
                    <a:pt x="36090" y="66250"/>
                    <a:pt x="41503" y="67916"/>
                  </a:cubicBezTo>
                  <a:cubicBezTo>
                    <a:pt x="41503" y="76250"/>
                    <a:pt x="41503" y="76250"/>
                    <a:pt x="41503" y="76250"/>
                  </a:cubicBezTo>
                  <a:cubicBezTo>
                    <a:pt x="31578" y="76250"/>
                    <a:pt x="31578" y="76250"/>
                    <a:pt x="31578" y="76250"/>
                  </a:cubicBezTo>
                  <a:cubicBezTo>
                    <a:pt x="30676" y="76250"/>
                    <a:pt x="29774" y="77083"/>
                    <a:pt x="29774" y="77500"/>
                  </a:cubicBezTo>
                  <a:cubicBezTo>
                    <a:pt x="29774" y="89166"/>
                    <a:pt x="29774" y="89166"/>
                    <a:pt x="29774" y="89166"/>
                  </a:cubicBezTo>
                  <a:cubicBezTo>
                    <a:pt x="29774" y="120000"/>
                    <a:pt x="29774" y="120000"/>
                    <a:pt x="29774" y="120000"/>
                  </a:cubicBezTo>
                  <a:cubicBezTo>
                    <a:pt x="34285" y="120000"/>
                    <a:pt x="34285" y="120000"/>
                    <a:pt x="34285" y="120000"/>
                  </a:cubicBezTo>
                  <a:cubicBezTo>
                    <a:pt x="34285" y="90000"/>
                    <a:pt x="34285" y="90000"/>
                    <a:pt x="34285" y="90000"/>
                  </a:cubicBezTo>
                  <a:cubicBezTo>
                    <a:pt x="110977" y="90000"/>
                    <a:pt x="110977" y="90000"/>
                    <a:pt x="110977" y="90000"/>
                  </a:cubicBezTo>
                  <a:cubicBezTo>
                    <a:pt x="110977" y="120000"/>
                    <a:pt x="110977" y="120000"/>
                    <a:pt x="110977" y="120000"/>
                  </a:cubicBezTo>
                  <a:cubicBezTo>
                    <a:pt x="115488" y="120000"/>
                    <a:pt x="115488" y="120000"/>
                    <a:pt x="115488" y="120000"/>
                  </a:cubicBezTo>
                  <a:cubicBezTo>
                    <a:pt x="115488" y="89166"/>
                    <a:pt x="115488" y="89166"/>
                    <a:pt x="115488" y="89166"/>
                  </a:cubicBezTo>
                  <a:cubicBezTo>
                    <a:pt x="115488" y="77500"/>
                    <a:pt x="115488" y="77500"/>
                    <a:pt x="115488" y="77500"/>
                  </a:cubicBezTo>
                  <a:cubicBezTo>
                    <a:pt x="115488" y="77083"/>
                    <a:pt x="114586" y="76250"/>
                    <a:pt x="112781" y="76250"/>
                  </a:cubicBezTo>
                  <a:cubicBezTo>
                    <a:pt x="103759" y="76250"/>
                    <a:pt x="103759" y="76250"/>
                    <a:pt x="103759" y="76250"/>
                  </a:cubicBezTo>
                  <a:cubicBezTo>
                    <a:pt x="103759" y="67500"/>
                    <a:pt x="103759" y="67500"/>
                    <a:pt x="103759" y="67500"/>
                  </a:cubicBezTo>
                  <a:cubicBezTo>
                    <a:pt x="113684" y="64166"/>
                    <a:pt x="120000" y="59166"/>
                    <a:pt x="120000" y="53333"/>
                  </a:cubicBezTo>
                  <a:cubicBezTo>
                    <a:pt x="120000" y="21666"/>
                    <a:pt x="120000" y="21666"/>
                    <a:pt x="120000" y="21666"/>
                  </a:cubicBezTo>
                  <a:cubicBezTo>
                    <a:pt x="120000" y="18333"/>
                    <a:pt x="114586" y="15833"/>
                    <a:pt x="107368" y="15833"/>
                  </a:cubicBezTo>
                  <a:cubicBezTo>
                    <a:pt x="104661" y="15833"/>
                    <a:pt x="101954" y="16250"/>
                    <a:pt x="99248" y="17083"/>
                  </a:cubicBezTo>
                  <a:cubicBezTo>
                    <a:pt x="99248" y="12083"/>
                    <a:pt x="99248" y="12083"/>
                    <a:pt x="99248" y="12083"/>
                  </a:cubicBezTo>
                  <a:cubicBezTo>
                    <a:pt x="99248" y="8750"/>
                    <a:pt x="93834" y="6250"/>
                    <a:pt x="86616" y="6250"/>
                  </a:cubicBezTo>
                  <a:cubicBezTo>
                    <a:pt x="83909" y="6250"/>
                    <a:pt x="81203" y="6666"/>
                    <a:pt x="78496" y="7500"/>
                  </a:cubicBezTo>
                  <a:cubicBezTo>
                    <a:pt x="78496" y="5833"/>
                    <a:pt x="78496" y="5833"/>
                    <a:pt x="78496" y="5833"/>
                  </a:cubicBezTo>
                  <a:cubicBezTo>
                    <a:pt x="78496" y="2500"/>
                    <a:pt x="73082" y="0"/>
                    <a:pt x="65864" y="0"/>
                  </a:cubicBezTo>
                  <a:cubicBezTo>
                    <a:pt x="59548" y="0"/>
                    <a:pt x="54135" y="2500"/>
                    <a:pt x="54135" y="5833"/>
                  </a:cubicBezTo>
                  <a:cubicBezTo>
                    <a:pt x="54135" y="7500"/>
                    <a:pt x="54135" y="7500"/>
                    <a:pt x="54135" y="7500"/>
                  </a:cubicBezTo>
                  <a:cubicBezTo>
                    <a:pt x="51428" y="6666"/>
                    <a:pt x="48721" y="6250"/>
                    <a:pt x="45112" y="6250"/>
                  </a:cubicBezTo>
                  <a:cubicBezTo>
                    <a:pt x="38796" y="6250"/>
                    <a:pt x="33383" y="8750"/>
                    <a:pt x="33383" y="12083"/>
                  </a:cubicBezTo>
                  <a:cubicBezTo>
                    <a:pt x="33383" y="41250"/>
                    <a:pt x="33383" y="41250"/>
                    <a:pt x="33383" y="41250"/>
                  </a:cubicBezTo>
                  <a:cubicBezTo>
                    <a:pt x="18947" y="33333"/>
                    <a:pt x="18947" y="33333"/>
                    <a:pt x="18947" y="33333"/>
                  </a:cubicBezTo>
                  <a:cubicBezTo>
                    <a:pt x="18947" y="33333"/>
                    <a:pt x="18045" y="33333"/>
                    <a:pt x="18045" y="33333"/>
                  </a:cubicBezTo>
                  <a:cubicBezTo>
                    <a:pt x="14436" y="31666"/>
                    <a:pt x="8120" y="31666"/>
                    <a:pt x="4511" y="33333"/>
                  </a:cubicBezTo>
                  <a:cubicBezTo>
                    <a:pt x="902" y="35000"/>
                    <a:pt x="0" y="37500"/>
                    <a:pt x="2706" y="39583"/>
                  </a:cubicBezTo>
                  <a:cubicBezTo>
                    <a:pt x="4511" y="40833"/>
                    <a:pt x="18045" y="54166"/>
                    <a:pt x="29774" y="62500"/>
                  </a:cubicBezTo>
                  <a:close/>
                  <a:moveTo>
                    <a:pt x="110977" y="78333"/>
                  </a:moveTo>
                  <a:cubicBezTo>
                    <a:pt x="110977" y="88333"/>
                    <a:pt x="110977" y="88333"/>
                    <a:pt x="110977" y="88333"/>
                  </a:cubicBezTo>
                  <a:cubicBezTo>
                    <a:pt x="34285" y="88333"/>
                    <a:pt x="34285" y="88333"/>
                    <a:pt x="34285" y="88333"/>
                  </a:cubicBezTo>
                  <a:cubicBezTo>
                    <a:pt x="34285" y="78333"/>
                    <a:pt x="34285" y="78333"/>
                    <a:pt x="34285" y="78333"/>
                  </a:cubicBezTo>
                  <a:lnTo>
                    <a:pt x="110977" y="78333"/>
                  </a:lnTo>
                  <a:close/>
                  <a:moveTo>
                    <a:pt x="7218" y="35000"/>
                  </a:moveTo>
                  <a:cubicBezTo>
                    <a:pt x="9022" y="33750"/>
                    <a:pt x="12631" y="33750"/>
                    <a:pt x="15338" y="34583"/>
                  </a:cubicBezTo>
                  <a:cubicBezTo>
                    <a:pt x="33383" y="44583"/>
                    <a:pt x="33383" y="44583"/>
                    <a:pt x="33383" y="44583"/>
                  </a:cubicBezTo>
                  <a:cubicBezTo>
                    <a:pt x="34285" y="45000"/>
                    <a:pt x="35187" y="45000"/>
                    <a:pt x="36090" y="45000"/>
                  </a:cubicBezTo>
                  <a:cubicBezTo>
                    <a:pt x="36992" y="44583"/>
                    <a:pt x="36992" y="44166"/>
                    <a:pt x="36992" y="43750"/>
                  </a:cubicBezTo>
                  <a:cubicBezTo>
                    <a:pt x="36992" y="12083"/>
                    <a:pt x="36992" y="12083"/>
                    <a:pt x="36992" y="12083"/>
                  </a:cubicBezTo>
                  <a:cubicBezTo>
                    <a:pt x="36992" y="10416"/>
                    <a:pt x="40601" y="8750"/>
                    <a:pt x="44210" y="8333"/>
                  </a:cubicBezTo>
                  <a:cubicBezTo>
                    <a:pt x="49624" y="7916"/>
                    <a:pt x="54135" y="10000"/>
                    <a:pt x="54135" y="12083"/>
                  </a:cubicBezTo>
                  <a:cubicBezTo>
                    <a:pt x="54135" y="29583"/>
                    <a:pt x="54135" y="29583"/>
                    <a:pt x="54135" y="29583"/>
                  </a:cubicBezTo>
                  <a:cubicBezTo>
                    <a:pt x="54135" y="30000"/>
                    <a:pt x="55037" y="30416"/>
                    <a:pt x="55939" y="30416"/>
                  </a:cubicBezTo>
                  <a:cubicBezTo>
                    <a:pt x="55939" y="30416"/>
                    <a:pt x="55939" y="30416"/>
                    <a:pt x="55939" y="30416"/>
                  </a:cubicBezTo>
                  <a:cubicBezTo>
                    <a:pt x="56842" y="30416"/>
                    <a:pt x="57744" y="30000"/>
                    <a:pt x="57744" y="29583"/>
                  </a:cubicBezTo>
                  <a:cubicBezTo>
                    <a:pt x="57744" y="12083"/>
                    <a:pt x="57744" y="12083"/>
                    <a:pt x="57744" y="12083"/>
                  </a:cubicBezTo>
                  <a:cubicBezTo>
                    <a:pt x="57744" y="5833"/>
                    <a:pt x="57744" y="5833"/>
                    <a:pt x="57744" y="5833"/>
                  </a:cubicBezTo>
                  <a:cubicBezTo>
                    <a:pt x="57744" y="3750"/>
                    <a:pt x="61353" y="2083"/>
                    <a:pt x="64962" y="2083"/>
                  </a:cubicBezTo>
                  <a:cubicBezTo>
                    <a:pt x="70375" y="1666"/>
                    <a:pt x="73984" y="3333"/>
                    <a:pt x="73984" y="5833"/>
                  </a:cubicBezTo>
                  <a:cubicBezTo>
                    <a:pt x="73984" y="12083"/>
                    <a:pt x="73984" y="12083"/>
                    <a:pt x="73984" y="12083"/>
                  </a:cubicBezTo>
                  <a:cubicBezTo>
                    <a:pt x="73984" y="29583"/>
                    <a:pt x="73984" y="29583"/>
                    <a:pt x="73984" y="29583"/>
                  </a:cubicBezTo>
                  <a:cubicBezTo>
                    <a:pt x="73984" y="30000"/>
                    <a:pt x="75789" y="30416"/>
                    <a:pt x="76691" y="30416"/>
                  </a:cubicBezTo>
                  <a:cubicBezTo>
                    <a:pt x="76691" y="30416"/>
                    <a:pt x="76691" y="30416"/>
                    <a:pt x="76691" y="30416"/>
                  </a:cubicBezTo>
                  <a:cubicBezTo>
                    <a:pt x="77593" y="30416"/>
                    <a:pt x="78496" y="30000"/>
                    <a:pt x="78496" y="29583"/>
                  </a:cubicBezTo>
                  <a:cubicBezTo>
                    <a:pt x="78496" y="12083"/>
                    <a:pt x="78496" y="12083"/>
                    <a:pt x="78496" y="12083"/>
                  </a:cubicBezTo>
                  <a:cubicBezTo>
                    <a:pt x="78496" y="10416"/>
                    <a:pt x="82105" y="8750"/>
                    <a:pt x="85714" y="8333"/>
                  </a:cubicBezTo>
                  <a:cubicBezTo>
                    <a:pt x="91127" y="7916"/>
                    <a:pt x="94736" y="10000"/>
                    <a:pt x="94736" y="12083"/>
                  </a:cubicBezTo>
                  <a:cubicBezTo>
                    <a:pt x="94736" y="21666"/>
                    <a:pt x="94736" y="21666"/>
                    <a:pt x="94736" y="21666"/>
                  </a:cubicBezTo>
                  <a:cubicBezTo>
                    <a:pt x="94736" y="34166"/>
                    <a:pt x="94736" y="34166"/>
                    <a:pt x="94736" y="34166"/>
                  </a:cubicBezTo>
                  <a:cubicBezTo>
                    <a:pt x="94736" y="34583"/>
                    <a:pt x="95639" y="35416"/>
                    <a:pt x="97443" y="35416"/>
                  </a:cubicBezTo>
                  <a:cubicBezTo>
                    <a:pt x="97443" y="35416"/>
                    <a:pt x="97443" y="35416"/>
                    <a:pt x="97443" y="35416"/>
                  </a:cubicBezTo>
                  <a:cubicBezTo>
                    <a:pt x="98345" y="35416"/>
                    <a:pt x="99248" y="34583"/>
                    <a:pt x="99248" y="34166"/>
                  </a:cubicBezTo>
                  <a:cubicBezTo>
                    <a:pt x="99248" y="21666"/>
                    <a:pt x="99248" y="21666"/>
                    <a:pt x="99248" y="21666"/>
                  </a:cubicBezTo>
                  <a:cubicBezTo>
                    <a:pt x="99248" y="20000"/>
                    <a:pt x="101954" y="17916"/>
                    <a:pt x="106466" y="17916"/>
                  </a:cubicBezTo>
                  <a:cubicBezTo>
                    <a:pt x="110977" y="17500"/>
                    <a:pt x="115488" y="19166"/>
                    <a:pt x="115488" y="21666"/>
                  </a:cubicBezTo>
                  <a:cubicBezTo>
                    <a:pt x="115488" y="53333"/>
                    <a:pt x="115488" y="53333"/>
                    <a:pt x="115488" y="53333"/>
                  </a:cubicBezTo>
                  <a:cubicBezTo>
                    <a:pt x="115488" y="58750"/>
                    <a:pt x="110075" y="63333"/>
                    <a:pt x="100150" y="65833"/>
                  </a:cubicBezTo>
                  <a:cubicBezTo>
                    <a:pt x="100150" y="66250"/>
                    <a:pt x="99248" y="66666"/>
                    <a:pt x="99248" y="67083"/>
                  </a:cubicBezTo>
                  <a:cubicBezTo>
                    <a:pt x="99248" y="76250"/>
                    <a:pt x="99248" y="76250"/>
                    <a:pt x="99248" y="76250"/>
                  </a:cubicBezTo>
                  <a:cubicBezTo>
                    <a:pt x="46015" y="76250"/>
                    <a:pt x="46015" y="76250"/>
                    <a:pt x="46015" y="76250"/>
                  </a:cubicBezTo>
                  <a:cubicBezTo>
                    <a:pt x="46015" y="67083"/>
                    <a:pt x="46015" y="67083"/>
                    <a:pt x="46015" y="67083"/>
                  </a:cubicBezTo>
                  <a:cubicBezTo>
                    <a:pt x="46015" y="66666"/>
                    <a:pt x="45112" y="66666"/>
                    <a:pt x="44210" y="66250"/>
                  </a:cubicBezTo>
                  <a:cubicBezTo>
                    <a:pt x="39699" y="65000"/>
                    <a:pt x="36090" y="63333"/>
                    <a:pt x="33383" y="61250"/>
                  </a:cubicBezTo>
                  <a:cubicBezTo>
                    <a:pt x="21654" y="52916"/>
                    <a:pt x="7218" y="38750"/>
                    <a:pt x="7218" y="38750"/>
                  </a:cubicBezTo>
                  <a:cubicBezTo>
                    <a:pt x="6315" y="38750"/>
                    <a:pt x="6315" y="38750"/>
                    <a:pt x="6315" y="38333"/>
                  </a:cubicBezTo>
                  <a:cubicBezTo>
                    <a:pt x="4511" y="37500"/>
                    <a:pt x="5413" y="35833"/>
                    <a:pt x="7218" y="35000"/>
                  </a:cubicBezTo>
                  <a:close/>
                </a:path>
              </a:pathLst>
            </a:custGeom>
            <a:solidFill>
              <a:srgbClr val="000000"/>
            </a:solidFill>
            <a:ln>
              <a:noFill/>
            </a:ln>
          </p:spPr>
          <p:txBody>
            <a:bodyPr spcFirstLastPara="1" wrap="square" lIns="91425" tIns="45700" rIns="91425" bIns="45700" anchor="t" anchorCtr="0">
              <a:noAutofit/>
            </a:bodyPr>
            <a:lstStyle/>
            <a:p>
              <a:pPr>
                <a:buClr>
                  <a:srgbClr val="000000"/>
                </a:buClr>
                <a:buFont typeface="Arial"/>
                <a:buNone/>
              </a:pPr>
              <a:endParaRPr kumimoji="0" sz="2400" kern="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910196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19"/>
        <p:cNvGrpSpPr/>
        <p:nvPr/>
      </p:nvGrpSpPr>
      <p:grpSpPr>
        <a:xfrm>
          <a:off x="0" y="0"/>
          <a:ext cx="0" cy="0"/>
          <a:chOff x="0" y="0"/>
          <a:chExt cx="0" cy="0"/>
        </a:xfrm>
      </p:grpSpPr>
      <p:sp>
        <p:nvSpPr>
          <p:cNvPr id="220" name="Google Shape;220;p9"/>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21" name="Google Shape;221;p9"/>
          <p:cNvSpPr/>
          <p:nvPr/>
        </p:nvSpPr>
        <p:spPr>
          <a:xfrm>
            <a:off x="0" y="0"/>
            <a:ext cx="8128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22" name="Google Shape;222;p9"/>
          <p:cNvSpPr txBox="1">
            <a:spLocks noGrp="1"/>
          </p:cNvSpPr>
          <p:nvPr>
            <p:ph type="body" idx="1"/>
          </p:nvPr>
        </p:nvSpPr>
        <p:spPr>
          <a:xfrm>
            <a:off x="8521000" y="586000"/>
            <a:ext cx="2830000" cy="5685600"/>
          </a:xfrm>
          <a:prstGeom prst="rect">
            <a:avLst/>
          </a:prstGeom>
        </p:spPr>
        <p:txBody>
          <a:bodyPr spcFirstLastPara="1" wrap="square" lIns="91425" tIns="91425" rIns="91425" bIns="91425" anchor="ctr" anchorCtr="0"/>
          <a:lstStyle>
            <a:lvl1pPr marL="609585" lvl="0" indent="-304792">
              <a:spcBef>
                <a:spcPts val="480"/>
              </a:spcBef>
              <a:spcAft>
                <a:spcPts val="0"/>
              </a:spcAft>
              <a:buClr>
                <a:srgbClr val="FFFFFF"/>
              </a:buClr>
              <a:buSzPts val="1800"/>
              <a:buNone/>
              <a:defRPr sz="2400">
                <a:solidFill>
                  <a:srgbClr val="FFFFFF"/>
                </a:solidFill>
              </a:defRPr>
            </a:lvl1pPr>
          </a:lstStyle>
          <a:p>
            <a:endParaRPr/>
          </a:p>
        </p:txBody>
      </p:sp>
      <p:sp>
        <p:nvSpPr>
          <p:cNvPr id="223" name="Google Shape;223;p9"/>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39660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half" type="blank">
  <p:cSld name="Blank half">
    <p:spTree>
      <p:nvGrpSpPr>
        <p:cNvPr id="1" name="Shape 224"/>
        <p:cNvGrpSpPr/>
        <p:nvPr/>
      </p:nvGrpSpPr>
      <p:grpSpPr>
        <a:xfrm>
          <a:off x="0" y="0"/>
          <a:ext cx="0" cy="0"/>
          <a:chOff x="0" y="0"/>
          <a:chExt cx="0" cy="0"/>
        </a:xfrm>
      </p:grpSpPr>
      <p:sp>
        <p:nvSpPr>
          <p:cNvPr id="225" name="Google Shape;225;p10"/>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26" name="Google Shape;226;p10"/>
          <p:cNvSpPr/>
          <p:nvPr/>
        </p:nvSpPr>
        <p:spPr>
          <a:xfrm>
            <a:off x="0" y="0"/>
            <a:ext cx="60888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27" name="Google Shape;227;p10"/>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pPr/>
              <a:t>‹#›</a:t>
            </a:fld>
            <a:endParaRPr/>
          </a:p>
        </p:txBody>
      </p:sp>
    </p:spTree>
    <p:extLst>
      <p:ext uri="{BB962C8B-B14F-4D97-AF65-F5344CB8AC3E}">
        <p14:creationId xmlns:p14="http://schemas.microsoft.com/office/powerpoint/2010/main" val="3880719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hird">
  <p:cSld name="Blank third">
    <p:spTree>
      <p:nvGrpSpPr>
        <p:cNvPr id="1" name="Shape 228"/>
        <p:cNvGrpSpPr/>
        <p:nvPr/>
      </p:nvGrpSpPr>
      <p:grpSpPr>
        <a:xfrm>
          <a:off x="0" y="0"/>
          <a:ext cx="0" cy="0"/>
          <a:chOff x="0" y="0"/>
          <a:chExt cx="0" cy="0"/>
        </a:xfrm>
      </p:grpSpPr>
      <p:sp>
        <p:nvSpPr>
          <p:cNvPr id="229" name="Google Shape;229;p11"/>
          <p:cNvSpPr/>
          <p:nvPr/>
        </p:nvSpPr>
        <p:spPr>
          <a:xfrm>
            <a:off x="11744000" y="2944372"/>
            <a:ext cx="448000" cy="969600"/>
          </a:xfrm>
          <a:prstGeom prst="rect">
            <a:avLst/>
          </a:prstGeom>
          <a:solidFill>
            <a:srgbClr val="000000"/>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30" name="Google Shape;230;p11"/>
          <p:cNvSpPr/>
          <p:nvPr/>
        </p:nvSpPr>
        <p:spPr>
          <a:xfrm flipH="1">
            <a:off x="0" y="0"/>
            <a:ext cx="4064000" cy="6858000"/>
          </a:xfrm>
          <a:prstGeom prst="rect">
            <a:avLst/>
          </a:prstGeom>
          <a:solidFill>
            <a:srgbClr val="FFFFFF"/>
          </a:solidFill>
          <a:ln>
            <a:noFill/>
          </a:ln>
        </p:spPr>
        <p:txBody>
          <a:bodyPr spcFirstLastPara="1" wrap="square" lIns="121900" tIns="121900" rIns="121900" bIns="121900" anchor="ctr" anchorCtr="0">
            <a:noAutofit/>
          </a:bodyPr>
          <a:lstStyle/>
          <a:p>
            <a:pPr>
              <a:buClr>
                <a:srgbClr val="000000"/>
              </a:buClr>
              <a:buFont typeface="Arial"/>
              <a:buNone/>
            </a:pPr>
            <a:endParaRPr kumimoji="0" sz="1867" kern="0">
              <a:solidFill>
                <a:srgbClr val="000000"/>
              </a:solidFill>
              <a:cs typeface="Arial"/>
              <a:sym typeface="Arial"/>
            </a:endParaRPr>
          </a:p>
        </p:txBody>
      </p:sp>
      <p:sp>
        <p:nvSpPr>
          <p:cNvPr id="231" name="Google Shape;231;p11"/>
          <p:cNvSpPr txBox="1">
            <a:spLocks noGrp="1"/>
          </p:cNvSpPr>
          <p:nvPr>
            <p:ph type="sldNum" idx="12"/>
          </p:nvPr>
        </p:nvSpPr>
        <p:spPr>
          <a:xfrm>
            <a:off x="11744000" y="2944233"/>
            <a:ext cx="448000" cy="969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Tree>
    <p:extLst>
      <p:ext uri="{BB962C8B-B14F-4D97-AF65-F5344CB8AC3E}">
        <p14:creationId xmlns:p14="http://schemas.microsoft.com/office/powerpoint/2010/main" val="350983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image" Target="../media/image1.jpeg"/><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A5B0FE"/>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782633"/>
            <a:ext cx="68516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1pPr>
            <a:lvl2pPr lvl="1">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2pPr>
            <a:lvl3pPr lvl="2">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3pPr>
            <a:lvl4pPr lvl="3">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4pPr>
            <a:lvl5pPr lvl="4">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5pPr>
            <a:lvl6pPr lvl="5">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6pPr>
            <a:lvl7pPr lvl="6">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7pPr>
            <a:lvl8pPr lvl="7">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8pPr>
            <a:lvl9pPr lvl="8">
              <a:spcBef>
                <a:spcPts val="0"/>
              </a:spcBef>
              <a:spcAft>
                <a:spcPts val="0"/>
              </a:spcAft>
              <a:buClr>
                <a:srgbClr val="A5B0FE"/>
              </a:buClr>
              <a:buSzPts val="3000"/>
              <a:buFont typeface="Miriam Libre"/>
              <a:buNone/>
              <a:defRPr sz="3000">
                <a:solidFill>
                  <a:srgbClr val="A5B0FE"/>
                </a:solidFill>
                <a:latin typeface="Miriam Libre"/>
                <a:ea typeface="Miriam Libre"/>
                <a:cs typeface="Miriam Libre"/>
                <a:sym typeface="Miriam Libre"/>
              </a:defRPr>
            </a:lvl9pPr>
          </a:lstStyle>
          <a:p>
            <a:endParaRPr/>
          </a:p>
        </p:txBody>
      </p:sp>
      <p:sp>
        <p:nvSpPr>
          <p:cNvPr id="7" name="Google Shape;7;p1"/>
          <p:cNvSpPr txBox="1">
            <a:spLocks noGrp="1"/>
          </p:cNvSpPr>
          <p:nvPr>
            <p:ph type="body" idx="1"/>
          </p:nvPr>
        </p:nvSpPr>
        <p:spPr>
          <a:xfrm>
            <a:off x="609600" y="2209800"/>
            <a:ext cx="6851600" cy="42412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A5B0FE"/>
              </a:buClr>
              <a:buSzPts val="2400"/>
              <a:buFont typeface="Barlow Light"/>
              <a:buChar char="▹"/>
              <a:defRPr sz="2400">
                <a:latin typeface="Barlow Light"/>
                <a:ea typeface="Barlow Light"/>
                <a:cs typeface="Barlow Light"/>
                <a:sym typeface="Barlow Light"/>
              </a:defRPr>
            </a:lvl1pPr>
            <a:lvl2pPr marL="914400" lvl="1"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2pPr>
            <a:lvl3pPr marL="1371600" lvl="2" indent="-381000">
              <a:spcBef>
                <a:spcPts val="0"/>
              </a:spcBef>
              <a:spcAft>
                <a:spcPts val="0"/>
              </a:spcAft>
              <a:buClr>
                <a:srgbClr val="A5B0FE"/>
              </a:buClr>
              <a:buSzPts val="2400"/>
              <a:buFont typeface="Barlow Light"/>
              <a:buChar char="⬝"/>
              <a:defRPr sz="2400">
                <a:latin typeface="Barlow Light"/>
                <a:ea typeface="Barlow Light"/>
                <a:cs typeface="Barlow Light"/>
                <a:sym typeface="Barlow Light"/>
              </a:defRPr>
            </a:lvl3pPr>
            <a:lvl4pPr marL="1828800" lvl="3" indent="-381000">
              <a:spcBef>
                <a:spcPts val="0"/>
              </a:spcBef>
              <a:spcAft>
                <a:spcPts val="0"/>
              </a:spcAft>
              <a:buSzPts val="2400"/>
              <a:buFont typeface="Barlow Light"/>
              <a:buChar char="●"/>
              <a:defRPr sz="2400">
                <a:latin typeface="Barlow Light"/>
                <a:ea typeface="Barlow Light"/>
                <a:cs typeface="Barlow Light"/>
                <a:sym typeface="Barlow Light"/>
              </a:defRPr>
            </a:lvl4pPr>
            <a:lvl5pPr marL="2286000" lvl="4" indent="-381000">
              <a:spcBef>
                <a:spcPts val="0"/>
              </a:spcBef>
              <a:spcAft>
                <a:spcPts val="0"/>
              </a:spcAft>
              <a:buSzPts val="2400"/>
              <a:buFont typeface="Barlow Light"/>
              <a:buChar char="○"/>
              <a:defRPr sz="2400">
                <a:latin typeface="Barlow Light"/>
                <a:ea typeface="Barlow Light"/>
                <a:cs typeface="Barlow Light"/>
                <a:sym typeface="Barlow Light"/>
              </a:defRPr>
            </a:lvl5pPr>
            <a:lvl6pPr marL="2743200" lvl="5" indent="-381000">
              <a:spcBef>
                <a:spcPts val="0"/>
              </a:spcBef>
              <a:spcAft>
                <a:spcPts val="0"/>
              </a:spcAft>
              <a:buSzPts val="2400"/>
              <a:buFont typeface="Barlow Light"/>
              <a:buChar char="■"/>
              <a:defRPr sz="2400">
                <a:latin typeface="Barlow Light"/>
                <a:ea typeface="Barlow Light"/>
                <a:cs typeface="Barlow Light"/>
                <a:sym typeface="Barlow Light"/>
              </a:defRPr>
            </a:lvl6pPr>
            <a:lvl7pPr marL="3200400" lvl="6" indent="-381000">
              <a:spcBef>
                <a:spcPts val="0"/>
              </a:spcBef>
              <a:spcAft>
                <a:spcPts val="0"/>
              </a:spcAft>
              <a:buSzPts val="2400"/>
              <a:buFont typeface="Barlow Light"/>
              <a:buChar char="●"/>
              <a:defRPr sz="2400">
                <a:latin typeface="Barlow Light"/>
                <a:ea typeface="Barlow Light"/>
                <a:cs typeface="Barlow Light"/>
                <a:sym typeface="Barlow Light"/>
              </a:defRPr>
            </a:lvl7pPr>
            <a:lvl8pPr marL="3657600" lvl="7" indent="-381000">
              <a:spcBef>
                <a:spcPts val="0"/>
              </a:spcBef>
              <a:spcAft>
                <a:spcPts val="0"/>
              </a:spcAft>
              <a:buSzPts val="2400"/>
              <a:buFont typeface="Barlow Light"/>
              <a:buChar char="○"/>
              <a:defRPr sz="2400">
                <a:latin typeface="Barlow Light"/>
                <a:ea typeface="Barlow Light"/>
                <a:cs typeface="Barlow Light"/>
                <a:sym typeface="Barlow Light"/>
              </a:defRPr>
            </a:lvl8pPr>
            <a:lvl9pPr marL="4114800" lvl="8" indent="-381000">
              <a:spcBef>
                <a:spcPts val="0"/>
              </a:spcBef>
              <a:spcAft>
                <a:spcPts val="0"/>
              </a:spcAft>
              <a:buSzPts val="2400"/>
              <a:buFont typeface="Barlow Light"/>
              <a:buChar char="■"/>
              <a:defRPr sz="2400">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11744000" y="2944233"/>
            <a:ext cx="448000" cy="969600"/>
          </a:xfrm>
          <a:prstGeom prst="rect">
            <a:avLst/>
          </a:prstGeom>
          <a:noFill/>
          <a:ln>
            <a:noFill/>
          </a:ln>
        </p:spPr>
        <p:txBody>
          <a:bodyPr spcFirstLastPara="1" wrap="square" lIns="91425" tIns="91425" rIns="91425" bIns="91425" anchor="ctr" anchorCtr="0">
            <a:noAutofit/>
          </a:bodyPr>
          <a:lstStyle>
            <a:lvl1pPr lvl="0" algn="ctr">
              <a:buNone/>
              <a:defRPr sz="1333">
                <a:solidFill>
                  <a:srgbClr val="FFFFFF"/>
                </a:solidFill>
                <a:latin typeface="Barlow"/>
                <a:ea typeface="Barlow"/>
                <a:cs typeface="Barlow"/>
                <a:sym typeface="Barlow"/>
              </a:defRPr>
            </a:lvl1pPr>
            <a:lvl2pPr lvl="1" algn="ctr">
              <a:buNone/>
              <a:defRPr sz="1333">
                <a:solidFill>
                  <a:srgbClr val="FFFFFF"/>
                </a:solidFill>
                <a:latin typeface="Barlow"/>
                <a:ea typeface="Barlow"/>
                <a:cs typeface="Barlow"/>
                <a:sym typeface="Barlow"/>
              </a:defRPr>
            </a:lvl2pPr>
            <a:lvl3pPr lvl="2" algn="ctr">
              <a:buNone/>
              <a:defRPr sz="1333">
                <a:solidFill>
                  <a:srgbClr val="FFFFFF"/>
                </a:solidFill>
                <a:latin typeface="Barlow"/>
                <a:ea typeface="Barlow"/>
                <a:cs typeface="Barlow"/>
                <a:sym typeface="Barlow"/>
              </a:defRPr>
            </a:lvl3pPr>
            <a:lvl4pPr lvl="3" algn="ctr">
              <a:buNone/>
              <a:defRPr sz="1333">
                <a:solidFill>
                  <a:srgbClr val="FFFFFF"/>
                </a:solidFill>
                <a:latin typeface="Barlow"/>
                <a:ea typeface="Barlow"/>
                <a:cs typeface="Barlow"/>
                <a:sym typeface="Barlow"/>
              </a:defRPr>
            </a:lvl4pPr>
            <a:lvl5pPr lvl="4" algn="ctr">
              <a:buNone/>
              <a:defRPr sz="1333">
                <a:solidFill>
                  <a:srgbClr val="FFFFFF"/>
                </a:solidFill>
                <a:latin typeface="Barlow"/>
                <a:ea typeface="Barlow"/>
                <a:cs typeface="Barlow"/>
                <a:sym typeface="Barlow"/>
              </a:defRPr>
            </a:lvl5pPr>
            <a:lvl6pPr lvl="5" algn="ctr">
              <a:buNone/>
              <a:defRPr sz="1333">
                <a:solidFill>
                  <a:srgbClr val="FFFFFF"/>
                </a:solidFill>
                <a:latin typeface="Barlow"/>
                <a:ea typeface="Barlow"/>
                <a:cs typeface="Barlow"/>
                <a:sym typeface="Barlow"/>
              </a:defRPr>
            </a:lvl6pPr>
            <a:lvl7pPr lvl="6" algn="ctr">
              <a:buNone/>
              <a:defRPr sz="1333">
                <a:solidFill>
                  <a:srgbClr val="FFFFFF"/>
                </a:solidFill>
                <a:latin typeface="Barlow"/>
                <a:ea typeface="Barlow"/>
                <a:cs typeface="Barlow"/>
                <a:sym typeface="Barlow"/>
              </a:defRPr>
            </a:lvl7pPr>
            <a:lvl8pPr lvl="7" algn="ctr">
              <a:buNone/>
              <a:defRPr sz="1333">
                <a:solidFill>
                  <a:srgbClr val="FFFFFF"/>
                </a:solidFill>
                <a:latin typeface="Barlow"/>
                <a:ea typeface="Barlow"/>
                <a:cs typeface="Barlow"/>
                <a:sym typeface="Barlow"/>
              </a:defRPr>
            </a:lvl8pPr>
            <a:lvl9pPr lvl="8" algn="ctr">
              <a:buNone/>
              <a:defRPr sz="1333">
                <a:solidFill>
                  <a:srgbClr val="FFFFFF"/>
                </a:solidFill>
                <a:latin typeface="Barlow"/>
                <a:ea typeface="Barlow"/>
                <a:cs typeface="Barlow"/>
                <a:sym typeface="Barlow"/>
              </a:defRPr>
            </a:lvl9pPr>
          </a:lstStyle>
          <a:p>
            <a:pPr>
              <a:buClr>
                <a:srgbClr val="000000"/>
              </a:buClr>
              <a:buFont typeface="Arial"/>
              <a:buNone/>
            </a:pPr>
            <a:fld id="{00000000-1234-1234-1234-123412341234}" type="slidenum">
              <a:rPr kumimoji="0" lang="en" kern="0"/>
              <a:pPr>
                <a:buClr>
                  <a:srgbClr val="000000"/>
                </a:buClr>
                <a:buFont typeface="Arial"/>
                <a:buNone/>
              </a:pPr>
              <a:t>‹#›</a:t>
            </a:fld>
            <a:endParaRPr kumimoji="0" kern="0"/>
          </a:p>
        </p:txBody>
      </p:sp>
    </p:spTree>
    <p:extLst>
      <p:ext uri="{BB962C8B-B14F-4D97-AF65-F5344CB8AC3E}">
        <p14:creationId xmlns:p14="http://schemas.microsoft.com/office/powerpoint/2010/main" val="1917925685"/>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1/29/2019</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a:buClr>
                <a:srgbClr val="000000"/>
              </a:buClr>
              <a:buFont typeface="Arial"/>
              <a:buNone/>
            </a:pPr>
            <a:fld id="{00000000-1234-1234-1234-123412341234}" type="slidenum">
              <a:rPr kumimoji="0" lang="en" kern="0" smtClean="0"/>
              <a:pPr>
                <a:buClr>
                  <a:srgbClr val="000000"/>
                </a:buClr>
                <a:buFont typeface="Arial"/>
                <a:buNone/>
              </a:pPr>
              <a:t>‹#›</a:t>
            </a:fld>
            <a:endParaRPr kumimoji="0" lang="en" kern="0"/>
          </a:p>
        </p:txBody>
      </p:sp>
    </p:spTree>
    <p:extLst>
      <p:ext uri="{BB962C8B-B14F-4D97-AF65-F5344CB8AC3E}">
        <p14:creationId xmlns:p14="http://schemas.microsoft.com/office/powerpoint/2010/main" val="27517855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Lst>
  <p:transition>
    <p:fade thruBlk="1"/>
  </p:transition>
  <p:timing>
    <p:tnLst>
      <p:par>
        <p:cTn id="1" dur="indefinite" restart="never" nodeType="tmRoot"/>
      </p:par>
    </p:tnLst>
  </p:timing>
  <p:hf hdr="0" ftr="0" dt="0"/>
  <p:txStyles>
    <p:titleStyle>
      <a:lvl1pPr algn="l" defTabSz="457200" rtl="0" eaLnBrk="1" latinLnBrk="0" hangingPunct="1">
        <a:spcBef>
          <a:spcPct val="0"/>
        </a:spcBef>
        <a:buNone/>
        <a:defRPr kumimoji="1" sz="3600" b="0" i="0" kern="1200">
          <a:solidFill>
            <a:schemeClr val="bg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8.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hyperlink" Target="http://xxx.xxx.xxx.xxx/gameon/gamemenu.php" TargetMode="External"/><Relationship Id="rId2" Type="http://schemas.openxmlformats.org/officeDocument/2006/relationships/hyperlink" Target="http://xxx.xxx.xxx.xxx/bbbb/Gacha.php" TargetMode="Externa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8.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3"/>
          <p:cNvSpPr txBox="1">
            <a:spLocks noGrp="1"/>
          </p:cNvSpPr>
          <p:nvPr>
            <p:ph type="ctrTitle"/>
          </p:nvPr>
        </p:nvSpPr>
        <p:spPr>
          <a:xfrm>
            <a:off x="1700221" y="3303985"/>
            <a:ext cx="8429200" cy="1546400"/>
          </a:xfrm>
          <a:prstGeom prst="rect">
            <a:avLst/>
          </a:prstGeom>
        </p:spPr>
        <p:txBody>
          <a:bodyPr spcFirstLastPara="1" wrap="square" lIns="121900" tIns="121900" rIns="121900" bIns="121900" anchor="ctr" anchorCtr="0">
            <a:noAutofit/>
          </a:bodyPr>
          <a:lstStyle/>
          <a:p>
            <a:r>
              <a:rPr lang="en-US" altLang="ja-JP" sz="4800" dirty="0" smtClean="0"/>
              <a:t>Web</a:t>
            </a:r>
            <a:r>
              <a:rPr lang="ja-JP" altLang="en-US" sz="4800" dirty="0" smtClean="0"/>
              <a:t>サイトセキュリティ</a:t>
            </a:r>
            <a:r>
              <a:rPr lang="en-US" altLang="ja-JP" sz="4800" dirty="0" smtClean="0"/>
              <a:t/>
            </a:r>
            <a:br>
              <a:rPr lang="en-US" altLang="ja-JP" sz="4800" dirty="0" smtClean="0"/>
            </a:br>
            <a:r>
              <a:rPr lang="ja-JP" altLang="en-US" sz="4800" dirty="0" smtClean="0"/>
              <a:t>学習教材</a:t>
            </a:r>
            <a:r>
              <a:rPr lang="en-US" altLang="ja-JP" sz="4800" dirty="0" smtClean="0"/>
              <a:t/>
            </a:r>
            <a:br>
              <a:rPr lang="en-US" altLang="ja-JP" sz="4800" dirty="0" smtClean="0"/>
            </a:br>
            <a:endParaRPr sz="4800" dirty="0"/>
          </a:p>
        </p:txBody>
      </p:sp>
    </p:spTree>
    <p:extLst>
      <p:ext uri="{BB962C8B-B14F-4D97-AF65-F5344CB8AC3E}">
        <p14:creationId xmlns:p14="http://schemas.microsoft.com/office/powerpoint/2010/main" val="7516126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10</a:t>
            </a:fld>
            <a:endParaRPr lang="en" dirty="0"/>
          </a:p>
        </p:txBody>
      </p:sp>
      <p:sp>
        <p:nvSpPr>
          <p:cNvPr id="3" name="タイトル 2"/>
          <p:cNvSpPr>
            <a:spLocks noGrp="1"/>
          </p:cNvSpPr>
          <p:nvPr>
            <p:ph type="title"/>
          </p:nvPr>
        </p:nvSpPr>
        <p:spPr>
          <a:xfrm>
            <a:off x="476435" y="1225672"/>
            <a:ext cx="6851600" cy="1143200"/>
          </a:xfrm>
        </p:spPr>
        <p:txBody>
          <a:bodyPr/>
          <a:lstStyle/>
          <a:p>
            <a:r>
              <a:rPr kumimoji="1" lang="en-US" altLang="ja-JP" dirty="0" smtClean="0"/>
              <a:t>Web</a:t>
            </a:r>
            <a:r>
              <a:rPr kumimoji="1" lang="ja-JP" altLang="en-US" dirty="0" smtClean="0"/>
              <a:t>サイト</a:t>
            </a:r>
            <a:r>
              <a:rPr kumimoji="1" lang="en-US" altLang="ja-JP" dirty="0" smtClean="0"/>
              <a:t> </a:t>
            </a:r>
            <a:r>
              <a:rPr kumimoji="1" lang="ja-JP" altLang="en-US" dirty="0"/>
              <a:t>を構成する</a:t>
            </a:r>
            <a:r>
              <a:rPr kumimoji="1" lang="ja-JP" altLang="en-US" dirty="0" smtClean="0"/>
              <a:t>仕組み</a:t>
            </a:r>
            <a:r>
              <a:rPr kumimoji="1" lang="ja-JP" altLang="en-US" dirty="0"/>
              <a:t/>
            </a:r>
            <a:br>
              <a:rPr kumimoji="1" lang="ja-JP" altLang="en-US" dirty="0"/>
            </a:br>
            <a:endParaRPr kumimoji="1" lang="ja-JP" altLang="en-US" dirty="0"/>
          </a:p>
        </p:txBody>
      </p:sp>
      <p:sp>
        <p:nvSpPr>
          <p:cNvPr id="4" name="テキスト プレースホルダー 3"/>
          <p:cNvSpPr>
            <a:spLocks noGrp="1"/>
          </p:cNvSpPr>
          <p:nvPr>
            <p:ph type="body" idx="1"/>
          </p:nvPr>
        </p:nvSpPr>
        <p:spPr>
          <a:xfrm>
            <a:off x="476435" y="2209800"/>
            <a:ext cx="10975760" cy="4241200"/>
          </a:xfrm>
        </p:spPr>
        <p:txBody>
          <a:bodyPr/>
          <a:lstStyle/>
          <a:p>
            <a:pPr marL="101598" indent="0">
              <a:buNone/>
            </a:pPr>
            <a:r>
              <a:rPr lang="ja-JP" altLang="en-US" dirty="0"/>
              <a:t>　</a:t>
            </a:r>
            <a:r>
              <a:rPr kumimoji="1" lang="ja-JP" altLang="en-US" dirty="0" smtClean="0"/>
              <a:t> </a:t>
            </a:r>
            <a:r>
              <a:rPr kumimoji="1" lang="en-US" altLang="ja-JP" dirty="0" smtClean="0"/>
              <a:t>Web</a:t>
            </a:r>
            <a:r>
              <a:rPr kumimoji="1" lang="ja-JP" altLang="en-US" dirty="0"/>
              <a:t>サイトはもともとはプログラミング言語というコンピュータの言語で書かれています。</a:t>
            </a:r>
            <a:endParaRPr kumimoji="1" lang="en-US" altLang="ja-JP" dirty="0"/>
          </a:p>
          <a:p>
            <a:pPr marL="101598" indent="0">
              <a:buNone/>
            </a:pPr>
            <a:r>
              <a:rPr kumimoji="1" lang="ja-JP" altLang="en-US" dirty="0"/>
              <a:t>　</a:t>
            </a:r>
            <a:r>
              <a:rPr kumimoji="1" lang="ja-JP" altLang="en-US" dirty="0" smtClean="0"/>
              <a:t> </a:t>
            </a:r>
            <a:r>
              <a:rPr kumimoji="1" lang="ja-JP" altLang="en-US" dirty="0"/>
              <a:t>それを私たちが見やすい形に整えて出力</a:t>
            </a:r>
            <a:r>
              <a:rPr kumimoji="1" lang="ja-JP" altLang="en-US" dirty="0" smtClean="0"/>
              <a:t>されて </a:t>
            </a:r>
            <a:r>
              <a:rPr kumimoji="1" lang="ja-JP" altLang="en-US" dirty="0"/>
              <a:t>いるのがいつも私たちが使っている</a:t>
            </a:r>
            <a:r>
              <a:rPr kumimoji="1" lang="en-US" altLang="ja-JP" dirty="0"/>
              <a:t>Web</a:t>
            </a:r>
            <a:r>
              <a:rPr kumimoji="1" lang="ja-JP" altLang="en-US" dirty="0" smtClean="0"/>
              <a:t>サイトです</a:t>
            </a:r>
            <a:r>
              <a:rPr kumimoji="1" lang="ja-JP" altLang="en-US" dirty="0"/>
              <a:t>。</a:t>
            </a:r>
          </a:p>
          <a:p>
            <a:pPr marL="101598" indent="0">
              <a:buNone/>
            </a:pPr>
            <a:endParaRPr kumimoji="1" lang="ja-JP" altLang="en-US" dirty="0"/>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99" y="3613319"/>
            <a:ext cx="3568117" cy="2972015"/>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9504" y="3588094"/>
            <a:ext cx="3894758" cy="2862906"/>
          </a:xfrm>
          <a:prstGeom prst="rect">
            <a:avLst/>
          </a:prstGeom>
        </p:spPr>
      </p:pic>
      <p:sp>
        <p:nvSpPr>
          <p:cNvPr id="14" name="右矢印 13"/>
          <p:cNvSpPr/>
          <p:nvPr/>
        </p:nvSpPr>
        <p:spPr>
          <a:xfrm>
            <a:off x="4711661" y="4330400"/>
            <a:ext cx="949911" cy="10031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455299" y="3588094"/>
            <a:ext cx="3654364" cy="29972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09504" y="3503488"/>
            <a:ext cx="4024249" cy="32158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147064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11</a:t>
            </a:fld>
            <a:endParaRPr lang="en"/>
          </a:p>
        </p:txBody>
      </p:sp>
      <p:sp>
        <p:nvSpPr>
          <p:cNvPr id="3" name="タイトル 2"/>
          <p:cNvSpPr>
            <a:spLocks noGrp="1"/>
          </p:cNvSpPr>
          <p:nvPr>
            <p:ph type="title"/>
          </p:nvPr>
        </p:nvSpPr>
        <p:spPr/>
        <p:txBody>
          <a:bodyPr/>
          <a:lstStyle/>
          <a:p>
            <a:r>
              <a:rPr kumimoji="1" lang="en-US" altLang="ja-JP" dirty="0" smtClean="0"/>
              <a:t>Web</a:t>
            </a:r>
            <a:r>
              <a:rPr kumimoji="1" lang="ja-JP" altLang="en-US" dirty="0" smtClean="0"/>
              <a:t>サイトを</a:t>
            </a:r>
            <a:r>
              <a:rPr kumimoji="1" lang="ja-JP" altLang="en-US" dirty="0"/>
              <a:t>構成する仕組み</a:t>
            </a:r>
          </a:p>
        </p:txBody>
      </p:sp>
      <p:sp>
        <p:nvSpPr>
          <p:cNvPr id="4" name="テキスト プレースホルダー 3"/>
          <p:cNvSpPr>
            <a:spLocks noGrp="1"/>
          </p:cNvSpPr>
          <p:nvPr>
            <p:ph type="body" idx="1"/>
          </p:nvPr>
        </p:nvSpPr>
        <p:spPr>
          <a:xfrm>
            <a:off x="609600" y="2599362"/>
            <a:ext cx="10918004" cy="3851638"/>
          </a:xfrm>
        </p:spPr>
        <p:txBody>
          <a:bodyPr/>
          <a:lstStyle/>
          <a:p>
            <a:pPr marL="101598" indent="0">
              <a:buNone/>
            </a:pPr>
            <a:r>
              <a:rPr lang="ja-JP" altLang="en-US" dirty="0"/>
              <a:t>　</a:t>
            </a:r>
            <a:r>
              <a:rPr kumimoji="1" lang="ja-JP" altLang="en-US" dirty="0" smtClean="0"/>
              <a:t>実は</a:t>
            </a:r>
            <a:r>
              <a:rPr kumimoji="1" lang="ja-JP" altLang="en-US" dirty="0"/>
              <a:t>私</a:t>
            </a:r>
            <a:r>
              <a:rPr kumimoji="1" lang="ja-JP" altLang="en-US" dirty="0" smtClean="0"/>
              <a:t>たちが</a:t>
            </a:r>
            <a:r>
              <a:rPr kumimoji="1" lang="ja-JP" altLang="en-US" dirty="0"/>
              <a:t>見</a:t>
            </a:r>
            <a:r>
              <a:rPr kumimoji="1" lang="ja-JP" altLang="en-US" dirty="0" smtClean="0"/>
              <a:t>ている</a:t>
            </a:r>
            <a:r>
              <a:rPr kumimoji="1" lang="en-US" altLang="ja-JP" dirty="0" smtClean="0"/>
              <a:t>Web</a:t>
            </a:r>
            <a:r>
              <a:rPr kumimoji="1" lang="ja-JP" altLang="en-US" dirty="0" smtClean="0"/>
              <a:t>サイトはこの</a:t>
            </a:r>
            <a:r>
              <a:rPr lang="ja-JP" altLang="en-US" dirty="0"/>
              <a:t>中身</a:t>
            </a:r>
            <a:r>
              <a:rPr kumimoji="1" lang="ja-JP" altLang="en-US" dirty="0" smtClean="0"/>
              <a:t>を少し</a:t>
            </a:r>
            <a:r>
              <a:rPr kumimoji="1" lang="ja-JP" altLang="en-US" dirty="0"/>
              <a:t>弄</a:t>
            </a:r>
            <a:r>
              <a:rPr kumimoji="1" lang="ja-JP" altLang="en-US" dirty="0" smtClean="0"/>
              <a:t>るだけで簡単に改ざんすることが出来ます。</a:t>
            </a:r>
            <a:endParaRPr kumimoji="1" lang="en-US" altLang="ja-JP" dirty="0" smtClean="0"/>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15" y="3534310"/>
            <a:ext cx="3236322" cy="2916689"/>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0117" y="3548257"/>
            <a:ext cx="3103092" cy="2902741"/>
          </a:xfrm>
          <a:prstGeom prst="rect">
            <a:avLst/>
          </a:prstGeom>
        </p:spPr>
      </p:pic>
      <p:pic>
        <p:nvPicPr>
          <p:cNvPr id="15" name="図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44803" y="3548256"/>
            <a:ext cx="3897319" cy="2902742"/>
          </a:xfrm>
          <a:prstGeom prst="rect">
            <a:avLst/>
          </a:prstGeom>
        </p:spPr>
      </p:pic>
      <p:sp>
        <p:nvSpPr>
          <p:cNvPr id="16" name="右矢印 15"/>
          <p:cNvSpPr/>
          <p:nvPr/>
        </p:nvSpPr>
        <p:spPr>
          <a:xfrm>
            <a:off x="2925231" y="4884020"/>
            <a:ext cx="430913" cy="4527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右矢印 16"/>
          <p:cNvSpPr/>
          <p:nvPr/>
        </p:nvSpPr>
        <p:spPr>
          <a:xfrm>
            <a:off x="6711105" y="4884020"/>
            <a:ext cx="430913" cy="45276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28314" y="3548258"/>
            <a:ext cx="2788424" cy="29027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410116" y="3524358"/>
            <a:ext cx="3103092" cy="29266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7142018" y="3524358"/>
            <a:ext cx="4000104" cy="307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7572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12</a:t>
            </a:fld>
            <a:endParaRPr lang="en"/>
          </a:p>
        </p:txBody>
      </p:sp>
      <p:sp>
        <p:nvSpPr>
          <p:cNvPr id="3" name="タイトル 2"/>
          <p:cNvSpPr>
            <a:spLocks noGrp="1"/>
          </p:cNvSpPr>
          <p:nvPr>
            <p:ph type="title"/>
          </p:nvPr>
        </p:nvSpPr>
        <p:spPr/>
        <p:txBody>
          <a:bodyPr/>
          <a:lstStyle/>
          <a:p>
            <a:r>
              <a:rPr lang="ja-JP" altLang="en-US" sz="3200" dirty="0"/>
              <a:t>デベロッパーツールとは</a:t>
            </a:r>
            <a:endParaRPr kumimoji="1" lang="ja-JP" altLang="en-US" dirty="0"/>
          </a:p>
        </p:txBody>
      </p:sp>
      <p:sp>
        <p:nvSpPr>
          <p:cNvPr id="4" name="テキスト プレースホルダー 3"/>
          <p:cNvSpPr>
            <a:spLocks noGrp="1"/>
          </p:cNvSpPr>
          <p:nvPr>
            <p:ph type="body" idx="1"/>
          </p:nvPr>
        </p:nvSpPr>
        <p:spPr>
          <a:xfrm>
            <a:off x="284087" y="2209800"/>
            <a:ext cx="11551742" cy="4241200"/>
          </a:xfrm>
        </p:spPr>
        <p:txBody>
          <a:bodyPr/>
          <a:lstStyle/>
          <a:p>
            <a:pPr marL="101598" indent="0">
              <a:buNone/>
            </a:pPr>
            <a:r>
              <a:rPr lang="ja-JP" altLang="en-US" dirty="0"/>
              <a:t>　</a:t>
            </a:r>
            <a:r>
              <a:rPr lang="ja-JP" altLang="en-US" dirty="0" smtClean="0"/>
              <a:t>　デベロッパーツール</a:t>
            </a:r>
            <a:r>
              <a:rPr lang="ja-JP" altLang="en-US" dirty="0"/>
              <a:t>と</a:t>
            </a:r>
            <a:r>
              <a:rPr lang="ja-JP" altLang="en-US" dirty="0" smtClean="0"/>
              <a:t>は</a:t>
            </a:r>
            <a:r>
              <a:rPr lang="en-US" altLang="ja-JP" dirty="0" smtClean="0"/>
              <a:t>Google</a:t>
            </a:r>
            <a:r>
              <a:rPr lang="ja-JP" altLang="en-US" dirty="0" err="1"/>
              <a:t>が提</a:t>
            </a:r>
            <a:r>
              <a:rPr lang="ja-JP" altLang="en-US" dirty="0"/>
              <a:t>供しているブラウザ</a:t>
            </a:r>
            <a:r>
              <a:rPr lang="ja-JP" altLang="en-US" dirty="0" smtClean="0"/>
              <a:t>、</a:t>
            </a:r>
            <a:endParaRPr lang="en-US" altLang="ja-JP" dirty="0" smtClean="0"/>
          </a:p>
          <a:p>
            <a:pPr marL="101598" indent="0">
              <a:buNone/>
            </a:pPr>
            <a:r>
              <a:rPr lang="ja-JP" altLang="en-US" dirty="0"/>
              <a:t>　</a:t>
            </a:r>
            <a:r>
              <a:rPr lang="ja-JP" altLang="en-US" dirty="0" smtClean="0"/>
              <a:t>　</a:t>
            </a:r>
            <a:r>
              <a:rPr lang="en-US" altLang="ja-JP" dirty="0" smtClean="0"/>
              <a:t>Chrome</a:t>
            </a:r>
            <a:r>
              <a:rPr lang="ja-JP" altLang="en-US" dirty="0"/>
              <a:t>に付属しているツールの</a:t>
            </a:r>
            <a:r>
              <a:rPr lang="ja-JP" altLang="en-US" dirty="0" smtClean="0"/>
              <a:t>一つで</a:t>
            </a:r>
            <a:r>
              <a:rPr lang="en-US" altLang="ja-JP" dirty="0" smtClean="0"/>
              <a:t>Web</a:t>
            </a:r>
            <a:r>
              <a:rPr lang="ja-JP" altLang="en-US" dirty="0" smtClean="0"/>
              <a:t>サイトの動作の確認や細やかな変更を</a:t>
            </a:r>
            <a:endParaRPr lang="en-US" altLang="ja-JP" dirty="0" smtClean="0"/>
          </a:p>
          <a:p>
            <a:pPr marL="101598" indent="0">
              <a:buNone/>
            </a:pPr>
            <a:r>
              <a:rPr lang="ja-JP" altLang="en-US" dirty="0" smtClean="0"/>
              <a:t>　　実際にプログラムを書き換えることなく確認することが出来ます。</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86" y="3913972"/>
            <a:ext cx="11459914" cy="2620392"/>
          </a:xfrm>
          <a:prstGeom prst="rect">
            <a:avLst/>
          </a:prstGeom>
        </p:spPr>
      </p:pic>
      <p:sp>
        <p:nvSpPr>
          <p:cNvPr id="6" name="正方形/長方形 5"/>
          <p:cNvSpPr/>
          <p:nvPr/>
        </p:nvSpPr>
        <p:spPr>
          <a:xfrm>
            <a:off x="284087" y="3913971"/>
            <a:ext cx="11459914" cy="262039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815791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13</a:t>
            </a:fld>
            <a:endParaRPr lang="en"/>
          </a:p>
        </p:txBody>
      </p:sp>
      <p:sp>
        <p:nvSpPr>
          <p:cNvPr id="3" name="タイトル 2"/>
          <p:cNvSpPr>
            <a:spLocks noGrp="1"/>
          </p:cNvSpPr>
          <p:nvPr>
            <p:ph type="title"/>
          </p:nvPr>
        </p:nvSpPr>
        <p:spPr/>
        <p:txBody>
          <a:bodyPr/>
          <a:lstStyle/>
          <a:p>
            <a:r>
              <a:rPr kumimoji="1" lang="ja-JP" altLang="en-US" dirty="0" smtClean="0"/>
              <a:t>デベロッパツールの起動</a:t>
            </a:r>
            <a:endParaRPr kumimoji="1" lang="ja-JP" altLang="en-US" dirty="0"/>
          </a:p>
        </p:txBody>
      </p:sp>
      <p:sp>
        <p:nvSpPr>
          <p:cNvPr id="4" name="テキスト プレースホルダー 3"/>
          <p:cNvSpPr>
            <a:spLocks noGrp="1"/>
          </p:cNvSpPr>
          <p:nvPr>
            <p:ph type="body" idx="1"/>
          </p:nvPr>
        </p:nvSpPr>
        <p:spPr>
          <a:xfrm>
            <a:off x="609600" y="2466172"/>
            <a:ext cx="10788502" cy="1447800"/>
          </a:xfrm>
        </p:spPr>
        <p:txBody>
          <a:bodyPr/>
          <a:lstStyle/>
          <a:p>
            <a:pPr marL="101598" indent="0">
              <a:buNone/>
            </a:pPr>
            <a:r>
              <a:rPr lang="en-US" altLang="ja-JP" dirty="0" smtClean="0"/>
              <a:t>Chrome</a:t>
            </a:r>
            <a:r>
              <a:rPr lang="ja-JP" altLang="en-US" dirty="0" smtClean="0"/>
              <a:t>を起動し</a:t>
            </a:r>
            <a:r>
              <a:rPr lang="en-US" altLang="ja-JP" dirty="0" smtClean="0"/>
              <a:t>F</a:t>
            </a:r>
            <a:r>
              <a:rPr lang="ja-JP" altLang="en-US" dirty="0" smtClean="0"/>
              <a:t>１２キーを押すか起動したページで右クリックをして一番下の検証</a:t>
            </a:r>
            <a:r>
              <a:rPr lang="en-US" altLang="ja-JP" dirty="0" smtClean="0"/>
              <a:t>(I)</a:t>
            </a:r>
            <a:r>
              <a:rPr lang="ja-JP" altLang="en-US" dirty="0" smtClean="0"/>
              <a:t>をクリック</a:t>
            </a:r>
            <a:endParaRPr lang="en-US" altLang="ja-JP" dirty="0" smtClean="0"/>
          </a:p>
          <a:p>
            <a:pPr marL="101598" indent="0">
              <a:buNone/>
            </a:pPr>
            <a:endParaRPr kumimoji="1" lang="ja-JP" altLang="en-US" dirty="0"/>
          </a:p>
          <a:p>
            <a:endParaRPr kumimoji="1" lang="ja-JP" altLang="en-US" dirty="0"/>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719" y="3913972"/>
            <a:ext cx="5707362" cy="225695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7170" y="3870710"/>
            <a:ext cx="2438740" cy="2343477"/>
          </a:xfrm>
          <a:prstGeom prst="rect">
            <a:avLst/>
          </a:prstGeom>
        </p:spPr>
      </p:pic>
    </p:spTree>
    <p:extLst>
      <p:ext uri="{BB962C8B-B14F-4D97-AF65-F5344CB8AC3E}">
        <p14:creationId xmlns:p14="http://schemas.microsoft.com/office/powerpoint/2010/main" val="4258858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14</a:t>
            </a:fld>
            <a:endParaRPr lang="en"/>
          </a:p>
        </p:txBody>
      </p:sp>
      <p:sp>
        <p:nvSpPr>
          <p:cNvPr id="3" name="タイトル 2"/>
          <p:cNvSpPr>
            <a:spLocks noGrp="1"/>
          </p:cNvSpPr>
          <p:nvPr>
            <p:ph type="title"/>
          </p:nvPr>
        </p:nvSpPr>
        <p:spPr>
          <a:xfrm>
            <a:off x="609600" y="782633"/>
            <a:ext cx="8561032" cy="1143200"/>
          </a:xfrm>
        </p:spPr>
        <p:txBody>
          <a:bodyPr/>
          <a:lstStyle/>
          <a:p>
            <a:r>
              <a:rPr kumimoji="1" lang="ja-JP" altLang="en-US" dirty="0" smtClean="0"/>
              <a:t>実際に</a:t>
            </a:r>
            <a:r>
              <a:rPr kumimoji="1" lang="en-US" altLang="ja-JP" dirty="0" smtClean="0"/>
              <a:t>Web</a:t>
            </a:r>
            <a:r>
              <a:rPr kumimoji="1" lang="ja-JP" altLang="en-US" dirty="0" smtClean="0"/>
              <a:t>サイトの改ざんをしてみよう</a:t>
            </a:r>
            <a:endParaRPr kumimoji="1" lang="ja-JP" altLang="en-US" dirty="0"/>
          </a:p>
        </p:txBody>
      </p:sp>
      <p:sp>
        <p:nvSpPr>
          <p:cNvPr id="4" name="テキスト プレースホルダー 3"/>
          <p:cNvSpPr>
            <a:spLocks noGrp="1"/>
          </p:cNvSpPr>
          <p:nvPr>
            <p:ph type="body" idx="1"/>
          </p:nvPr>
        </p:nvSpPr>
        <p:spPr>
          <a:xfrm>
            <a:off x="609599" y="2689194"/>
            <a:ext cx="8561033" cy="3962400"/>
          </a:xfrm>
        </p:spPr>
        <p:txBody>
          <a:bodyPr/>
          <a:lstStyle/>
          <a:p>
            <a:pPr marL="101598" indent="0">
              <a:buNone/>
            </a:pPr>
            <a:r>
              <a:rPr kumimoji="1" lang="ja-JP" altLang="en-US" sz="2800" dirty="0"/>
              <a:t>以下</a:t>
            </a:r>
            <a:r>
              <a:rPr kumimoji="1" lang="ja-JP" altLang="en-US" sz="2800" dirty="0" smtClean="0"/>
              <a:t>の</a:t>
            </a:r>
            <a:r>
              <a:rPr kumimoji="1" lang="en-US" altLang="ja-JP" sz="2800" dirty="0" smtClean="0"/>
              <a:t>URL</a:t>
            </a:r>
            <a:r>
              <a:rPr kumimoji="1" lang="ja-JP" altLang="en-US" sz="2800" dirty="0" smtClean="0"/>
              <a:t>を入力してください</a:t>
            </a:r>
            <a:endParaRPr kumimoji="1" lang="en-US" altLang="ja-JP" sz="2800" dirty="0" smtClean="0"/>
          </a:p>
          <a:p>
            <a:pPr marL="101598" indent="0">
              <a:buNone/>
            </a:pPr>
            <a:r>
              <a:rPr kumimoji="1" lang="en-US" altLang="ja-JP" sz="2800" dirty="0" smtClean="0"/>
              <a:t>http://xxx.xxx.xxx.xxx/sampleq/sample_slot.php</a:t>
            </a:r>
            <a:endParaRPr kumimoji="1" lang="ja-JP" altLang="en-US" sz="2800" dirty="0"/>
          </a:p>
          <a:p>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850" y="4155040"/>
            <a:ext cx="7105442" cy="2604691"/>
          </a:xfrm>
          <a:prstGeom prst="rect">
            <a:avLst/>
          </a:prstGeom>
        </p:spPr>
      </p:pic>
      <p:sp>
        <p:nvSpPr>
          <p:cNvPr id="5" name="正方形/長方形 4"/>
          <p:cNvSpPr/>
          <p:nvPr/>
        </p:nvSpPr>
        <p:spPr>
          <a:xfrm>
            <a:off x="1910993" y="4572000"/>
            <a:ext cx="6869299" cy="21877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矢印コネクタ 9"/>
          <p:cNvCxnSpPr/>
          <p:nvPr/>
        </p:nvCxnSpPr>
        <p:spPr>
          <a:xfrm>
            <a:off x="3318552" y="3801437"/>
            <a:ext cx="30823" cy="219867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681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15</a:t>
            </a:fld>
            <a:endParaRPr lang="en"/>
          </a:p>
        </p:txBody>
      </p:sp>
      <p:sp>
        <p:nvSpPr>
          <p:cNvPr id="6" name="タイトル 2"/>
          <p:cNvSpPr>
            <a:spLocks noGrp="1"/>
          </p:cNvSpPr>
          <p:nvPr>
            <p:ph type="title"/>
          </p:nvPr>
        </p:nvSpPr>
        <p:spPr>
          <a:xfrm>
            <a:off x="609600" y="782633"/>
            <a:ext cx="8914544" cy="1143200"/>
          </a:xfrm>
        </p:spPr>
        <p:txBody>
          <a:bodyPr/>
          <a:lstStyle/>
          <a:p>
            <a:r>
              <a:rPr kumimoji="1" lang="ja-JP" altLang="en-US" dirty="0" smtClean="0"/>
              <a:t>実際に</a:t>
            </a:r>
            <a:r>
              <a:rPr kumimoji="1" lang="en-US" altLang="ja-JP" dirty="0" smtClean="0"/>
              <a:t>Web</a:t>
            </a:r>
            <a:r>
              <a:rPr kumimoji="1" lang="ja-JP" altLang="en-US" dirty="0" smtClean="0"/>
              <a:t>サイトの改ざんをしてみよう</a:t>
            </a:r>
            <a:endParaRPr kumimoji="1" lang="ja-JP" altLang="en-US" dirty="0"/>
          </a:p>
        </p:txBody>
      </p:sp>
      <p:sp>
        <p:nvSpPr>
          <p:cNvPr id="4" name="テキスト プレースホルダー 3"/>
          <p:cNvSpPr>
            <a:spLocks noGrp="1"/>
          </p:cNvSpPr>
          <p:nvPr>
            <p:ph type="body" idx="1"/>
          </p:nvPr>
        </p:nvSpPr>
        <p:spPr>
          <a:xfrm>
            <a:off x="503066" y="2289737"/>
            <a:ext cx="8906748" cy="4241200"/>
          </a:xfrm>
        </p:spPr>
        <p:txBody>
          <a:bodyPr/>
          <a:lstStyle/>
          <a:p>
            <a:pPr marL="101598" indent="0">
              <a:buNone/>
            </a:pPr>
            <a:r>
              <a:rPr kumimoji="1" lang="ja-JP" altLang="en-US" dirty="0" smtClean="0"/>
              <a:t>・　サイトにアクセスしたらデベロッパツール（</a:t>
            </a:r>
            <a:r>
              <a:rPr kumimoji="1" lang="en-US" altLang="ja-JP" dirty="0" smtClean="0"/>
              <a:t>F12</a:t>
            </a:r>
            <a:r>
              <a:rPr kumimoji="1" lang="ja-JP" altLang="en-US" dirty="0" smtClean="0"/>
              <a:t>）を起動してください。</a:t>
            </a:r>
            <a:endParaRPr kumimoji="1" lang="ja-JP" altLang="en-US" dirty="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346" y="3231472"/>
            <a:ext cx="8917293" cy="3542456"/>
          </a:xfrm>
          <a:prstGeom prst="rect">
            <a:avLst/>
          </a:prstGeom>
        </p:spPr>
      </p:pic>
      <p:sp>
        <p:nvSpPr>
          <p:cNvPr id="5" name="正方形/長方形 4"/>
          <p:cNvSpPr/>
          <p:nvPr/>
        </p:nvSpPr>
        <p:spPr>
          <a:xfrm>
            <a:off x="688346" y="3231472"/>
            <a:ext cx="8917293" cy="35424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82619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16</a:t>
            </a:fld>
            <a:endParaRPr lang="en"/>
          </a:p>
        </p:txBody>
      </p:sp>
      <p:sp>
        <p:nvSpPr>
          <p:cNvPr id="6" name="タイトル 2"/>
          <p:cNvSpPr>
            <a:spLocks noGrp="1"/>
          </p:cNvSpPr>
          <p:nvPr>
            <p:ph type="title"/>
          </p:nvPr>
        </p:nvSpPr>
        <p:spPr>
          <a:xfrm>
            <a:off x="609599" y="782633"/>
            <a:ext cx="8729609" cy="1143200"/>
          </a:xfrm>
        </p:spPr>
        <p:txBody>
          <a:bodyPr/>
          <a:lstStyle/>
          <a:p>
            <a:r>
              <a:rPr kumimoji="1" lang="ja-JP" altLang="en-US" dirty="0" smtClean="0"/>
              <a:t>実際に</a:t>
            </a:r>
            <a:r>
              <a:rPr kumimoji="1" lang="en-US" altLang="ja-JP" dirty="0" smtClean="0"/>
              <a:t>Web</a:t>
            </a:r>
            <a:r>
              <a:rPr kumimoji="1" lang="ja-JP" altLang="en-US" dirty="0" smtClean="0"/>
              <a:t>サイトの改ざんをしてみよう</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436" y="2393792"/>
            <a:ext cx="5854543" cy="4397625"/>
          </a:xfrm>
          <a:prstGeom prst="rect">
            <a:avLst/>
          </a:prstGeom>
        </p:spPr>
      </p:pic>
      <p:sp>
        <p:nvSpPr>
          <p:cNvPr id="8" name="テキスト ボックス 7"/>
          <p:cNvSpPr txBox="1"/>
          <p:nvPr/>
        </p:nvSpPr>
        <p:spPr>
          <a:xfrm>
            <a:off x="609600" y="2505842"/>
            <a:ext cx="5493812" cy="3416320"/>
          </a:xfrm>
          <a:prstGeom prst="rect">
            <a:avLst/>
          </a:prstGeom>
          <a:noFill/>
        </p:spPr>
        <p:txBody>
          <a:bodyPr wrap="none" rtlCol="0">
            <a:spAutoFit/>
          </a:bodyPr>
          <a:lstStyle/>
          <a:p>
            <a:r>
              <a:rPr kumimoji="1" lang="ja-JP" altLang="en-US" dirty="0" smtClean="0"/>
              <a:t>デベロッパツール右上の　　マークをクリックした</a:t>
            </a:r>
            <a:endParaRPr kumimoji="1" lang="en-US" altLang="ja-JP" dirty="0" smtClean="0"/>
          </a:p>
          <a:p>
            <a:r>
              <a:rPr lang="ja-JP" altLang="en-US" dirty="0" smtClean="0"/>
              <a:t>あとサイトの気になる部分をクリックするとそ</a:t>
            </a:r>
            <a:r>
              <a:rPr kumimoji="1" lang="ja-JP" altLang="en-US" dirty="0" smtClean="0"/>
              <a:t>の部</a:t>
            </a:r>
            <a:endParaRPr kumimoji="1" lang="en-US" altLang="ja-JP" dirty="0" smtClean="0"/>
          </a:p>
          <a:p>
            <a:r>
              <a:rPr kumimoji="1" lang="ja-JP" altLang="en-US" dirty="0" smtClean="0"/>
              <a:t>分を構成するプログラムが表示されます。</a:t>
            </a:r>
            <a:endParaRPr kumimoji="1" lang="en-US" altLang="ja-JP" dirty="0" smtClean="0"/>
          </a:p>
          <a:p>
            <a:endParaRPr lang="en-US" altLang="ja-JP" dirty="0"/>
          </a:p>
          <a:p>
            <a:r>
              <a:rPr kumimoji="1" lang="ja-JP" altLang="en-US" dirty="0" smtClean="0"/>
              <a:t>では、</a:t>
            </a:r>
            <a:r>
              <a:rPr lang="ja-JP" altLang="en-US" dirty="0"/>
              <a:t>選択</a:t>
            </a:r>
            <a:r>
              <a:rPr lang="ja-JP" altLang="en-US" dirty="0" smtClean="0"/>
              <a:t>した</a:t>
            </a:r>
            <a:r>
              <a:rPr lang="en-US" altLang="ja-JP" dirty="0" smtClean="0"/>
              <a:t>&lt;</a:t>
            </a:r>
            <a:r>
              <a:rPr lang="en-US" altLang="ja-JP" dirty="0" err="1"/>
              <a:t>img</a:t>
            </a:r>
            <a:r>
              <a:rPr lang="en-US" altLang="ja-JP" dirty="0"/>
              <a:t> </a:t>
            </a:r>
            <a:r>
              <a:rPr lang="en-US" altLang="ja-JP" dirty="0" err="1"/>
              <a:t>src</a:t>
            </a:r>
            <a:r>
              <a:rPr lang="en-US" altLang="ja-JP" dirty="0"/>
              <a:t>="./</a:t>
            </a:r>
            <a:r>
              <a:rPr lang="en-US" altLang="ja-JP" dirty="0" err="1" smtClean="0"/>
              <a:t>slot_images</a:t>
            </a:r>
            <a:r>
              <a:rPr lang="en-US" altLang="ja-JP" dirty="0" smtClean="0"/>
              <a:t>/X.png"&gt;</a:t>
            </a:r>
          </a:p>
          <a:p>
            <a:r>
              <a:rPr lang="ja-JP" altLang="en-US" dirty="0" smtClean="0"/>
              <a:t>の</a:t>
            </a:r>
            <a:r>
              <a:rPr lang="en-US" altLang="ja-JP" dirty="0" smtClean="0"/>
              <a:t>X</a:t>
            </a:r>
            <a:r>
              <a:rPr lang="ja-JP" altLang="en-US" dirty="0" smtClean="0"/>
              <a:t>部分を</a:t>
            </a:r>
            <a:r>
              <a:rPr lang="en-US" altLang="ja-JP" dirty="0" smtClean="0"/>
              <a:t>1</a:t>
            </a:r>
            <a:r>
              <a:rPr lang="ja-JP" altLang="en-US" dirty="0" smtClean="0"/>
              <a:t>～</a:t>
            </a:r>
            <a:r>
              <a:rPr lang="en-US" altLang="ja-JP" dirty="0" smtClean="0"/>
              <a:t>9</a:t>
            </a:r>
            <a:r>
              <a:rPr lang="ja-JP" altLang="en-US" dirty="0" smtClean="0"/>
              <a:t>の好きな数字に変えてみましょう。</a:t>
            </a:r>
            <a:endParaRPr lang="en-US" altLang="ja-JP" dirty="0" smtClean="0"/>
          </a:p>
          <a:p>
            <a:endParaRPr lang="en-US" altLang="ja-JP" dirty="0" smtClean="0"/>
          </a:p>
          <a:p>
            <a:r>
              <a:rPr lang="ja-JP" altLang="en-US" dirty="0" smtClean="0"/>
              <a:t>プログラムの部分をダブルクリックすると編集</a:t>
            </a:r>
            <a:endParaRPr lang="en-US" altLang="ja-JP" dirty="0" smtClean="0"/>
          </a:p>
          <a:p>
            <a:r>
              <a:rPr lang="ja-JP" altLang="en-US" dirty="0" smtClean="0"/>
              <a:t>できるようになります。</a:t>
            </a:r>
            <a:endParaRPr lang="en-US" altLang="ja-JP" dirty="0" smtClean="0"/>
          </a:p>
          <a:p>
            <a:endParaRPr kumimoji="1" lang="en-US" altLang="ja-JP" dirty="0"/>
          </a:p>
          <a:p>
            <a:r>
              <a:rPr lang="ja-JP" altLang="en-US" dirty="0"/>
              <a:t>スロット</a:t>
            </a:r>
            <a:r>
              <a:rPr lang="ja-JP" altLang="en-US" dirty="0" smtClean="0"/>
              <a:t>の選択した部分が好きな数字</a:t>
            </a:r>
            <a:endParaRPr lang="en-US" altLang="ja-JP" dirty="0" smtClean="0"/>
          </a:p>
          <a:p>
            <a:r>
              <a:rPr lang="ja-JP" altLang="en-US" dirty="0" smtClean="0"/>
              <a:t>に変わります。</a:t>
            </a:r>
            <a:endParaRPr kumimoji="1" lang="ja-JP" altLang="en-US" dirty="0"/>
          </a:p>
        </p:txBody>
      </p:sp>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754" y="2505842"/>
            <a:ext cx="246528" cy="281746"/>
          </a:xfrm>
          <a:prstGeom prst="rect">
            <a:avLst/>
          </a:prstGeom>
        </p:spPr>
      </p:pic>
    </p:spTree>
    <p:extLst>
      <p:ext uri="{BB962C8B-B14F-4D97-AF65-F5344CB8AC3E}">
        <p14:creationId xmlns:p14="http://schemas.microsoft.com/office/powerpoint/2010/main" val="25040020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17</a:t>
            </a:fld>
            <a:endParaRPr lang="en"/>
          </a:p>
        </p:txBody>
      </p:sp>
      <p:sp>
        <p:nvSpPr>
          <p:cNvPr id="6" name="タイトル 4"/>
          <p:cNvSpPr>
            <a:spLocks noGrp="1"/>
          </p:cNvSpPr>
          <p:nvPr>
            <p:ph type="title"/>
          </p:nvPr>
        </p:nvSpPr>
        <p:spPr>
          <a:xfrm>
            <a:off x="609599" y="782633"/>
            <a:ext cx="8750157" cy="1143200"/>
          </a:xfrm>
        </p:spPr>
        <p:txBody>
          <a:bodyPr/>
          <a:lstStyle/>
          <a:p>
            <a:r>
              <a:rPr kumimoji="1" lang="ja-JP" altLang="en-US" dirty="0"/>
              <a:t>実際に</a:t>
            </a:r>
            <a:r>
              <a:rPr kumimoji="1" lang="en-US" altLang="ja-JP" dirty="0"/>
              <a:t>Web</a:t>
            </a:r>
            <a:r>
              <a:rPr kumimoji="1" lang="ja-JP" altLang="en-US" dirty="0"/>
              <a:t>サイトの改ざんをしてみよう</a:t>
            </a:r>
          </a:p>
        </p:txBody>
      </p:sp>
      <p:sp>
        <p:nvSpPr>
          <p:cNvPr id="4" name="テキスト プレースホルダー 3"/>
          <p:cNvSpPr>
            <a:spLocks noGrp="1"/>
          </p:cNvSpPr>
          <p:nvPr>
            <p:ph type="body" idx="1"/>
          </p:nvPr>
        </p:nvSpPr>
        <p:spPr>
          <a:xfrm>
            <a:off x="609599" y="2209800"/>
            <a:ext cx="7637756" cy="648810"/>
          </a:xfrm>
        </p:spPr>
        <p:txBody>
          <a:bodyPr/>
          <a:lstStyle/>
          <a:p>
            <a:pPr marL="101598" indent="0">
              <a:buNone/>
            </a:pPr>
            <a:r>
              <a:rPr kumimoji="1" lang="ja-JP" altLang="en-US" dirty="0" smtClean="0"/>
              <a:t>・　次に下の図のようにすべての数字を同じにしてみよう</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3142577"/>
            <a:ext cx="10058400" cy="2507785"/>
          </a:xfrm>
          <a:prstGeom prst="rect">
            <a:avLst/>
          </a:prstGeom>
        </p:spPr>
      </p:pic>
    </p:spTree>
    <p:extLst>
      <p:ext uri="{BB962C8B-B14F-4D97-AF65-F5344CB8AC3E}">
        <p14:creationId xmlns:p14="http://schemas.microsoft.com/office/powerpoint/2010/main" val="2394579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18</a:t>
            </a:fld>
            <a:endParaRPr lang="en"/>
          </a:p>
        </p:txBody>
      </p:sp>
      <p:sp>
        <p:nvSpPr>
          <p:cNvPr id="11" name="タイトル 9"/>
          <p:cNvSpPr>
            <a:spLocks noGrp="1"/>
          </p:cNvSpPr>
          <p:nvPr>
            <p:ph type="title"/>
          </p:nvPr>
        </p:nvSpPr>
        <p:spPr>
          <a:xfrm>
            <a:off x="609600" y="782633"/>
            <a:ext cx="8565222" cy="1143200"/>
          </a:xfrm>
        </p:spPr>
        <p:txBody>
          <a:bodyPr/>
          <a:lstStyle/>
          <a:p>
            <a:r>
              <a:rPr kumimoji="1" lang="ja-JP" altLang="en-US" dirty="0"/>
              <a:t>実際に</a:t>
            </a:r>
            <a:r>
              <a:rPr kumimoji="1" lang="en-US" altLang="ja-JP" dirty="0"/>
              <a:t>Web</a:t>
            </a:r>
            <a:r>
              <a:rPr kumimoji="1" lang="ja-JP" altLang="en-US" dirty="0"/>
              <a:t>サイトの改ざんをしてみよう</a:t>
            </a:r>
          </a:p>
        </p:txBody>
      </p:sp>
      <p:pic>
        <p:nvPicPr>
          <p:cNvPr id="13" name="図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96659"/>
            <a:ext cx="1143000" cy="1495425"/>
          </a:xfrm>
          <a:prstGeom prst="rect">
            <a:avLst/>
          </a:prstGeom>
        </p:spPr>
      </p:pic>
      <p:pic>
        <p:nvPicPr>
          <p:cNvPr id="14" name="図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923" y="2196658"/>
            <a:ext cx="1143000" cy="1495425"/>
          </a:xfrm>
          <a:prstGeom prst="rect">
            <a:avLst/>
          </a:prstGeom>
        </p:spPr>
      </p:pic>
      <p:sp>
        <p:nvSpPr>
          <p:cNvPr id="15" name="テキスト ボックス 14"/>
          <p:cNvSpPr txBox="1"/>
          <p:nvPr/>
        </p:nvSpPr>
        <p:spPr>
          <a:xfrm>
            <a:off x="381740" y="3913972"/>
            <a:ext cx="3496470" cy="369332"/>
          </a:xfrm>
          <a:prstGeom prst="rect">
            <a:avLst/>
          </a:prstGeom>
          <a:noFill/>
        </p:spPr>
        <p:txBody>
          <a:bodyPr wrap="none" rtlCol="0">
            <a:spAutoFit/>
          </a:bodyPr>
          <a:lstStyle/>
          <a:p>
            <a:r>
              <a:rPr lang="en-US" altLang="ja-JP"/>
              <a:t>&lt;img src="./slot_images/9.png"&gt;</a:t>
            </a:r>
            <a:endParaRPr kumimoji="1" lang="ja-JP" altLang="en-US" dirty="0"/>
          </a:p>
        </p:txBody>
      </p:sp>
      <p:sp>
        <p:nvSpPr>
          <p:cNvPr id="16" name="テキスト ボックス 15"/>
          <p:cNvSpPr txBox="1"/>
          <p:nvPr/>
        </p:nvSpPr>
        <p:spPr>
          <a:xfrm>
            <a:off x="4598688" y="3913972"/>
            <a:ext cx="3496470" cy="369332"/>
          </a:xfrm>
          <a:prstGeom prst="rect">
            <a:avLst/>
          </a:prstGeom>
          <a:noFill/>
        </p:spPr>
        <p:txBody>
          <a:bodyPr wrap="none" rtlCol="0">
            <a:spAutoFit/>
          </a:bodyPr>
          <a:lstStyle/>
          <a:p>
            <a:r>
              <a:rPr lang="en-US" altLang="ja-JP" dirty="0"/>
              <a:t>&lt;</a:t>
            </a:r>
            <a:r>
              <a:rPr lang="en-US" altLang="ja-JP" dirty="0" err="1"/>
              <a:t>img</a:t>
            </a:r>
            <a:r>
              <a:rPr lang="en-US" altLang="ja-JP" dirty="0"/>
              <a:t> </a:t>
            </a:r>
            <a:r>
              <a:rPr lang="en-US" altLang="ja-JP" dirty="0" err="1"/>
              <a:t>src</a:t>
            </a:r>
            <a:r>
              <a:rPr lang="en-US" altLang="ja-JP" dirty="0"/>
              <a:t>="./</a:t>
            </a:r>
            <a:r>
              <a:rPr lang="en-US" altLang="ja-JP" dirty="0" err="1" smtClean="0"/>
              <a:t>slot_images</a:t>
            </a:r>
            <a:r>
              <a:rPr lang="en-US" altLang="ja-JP" dirty="0" smtClean="0"/>
              <a:t>/</a:t>
            </a:r>
            <a:r>
              <a:rPr lang="ja-JP" altLang="en-US" dirty="0" smtClean="0"/>
              <a:t>７</a:t>
            </a:r>
            <a:r>
              <a:rPr lang="en-US" altLang="ja-JP" dirty="0" smtClean="0"/>
              <a:t>.</a:t>
            </a:r>
            <a:r>
              <a:rPr lang="en-US" altLang="ja-JP" dirty="0" err="1" smtClean="0"/>
              <a:t>png</a:t>
            </a:r>
            <a:r>
              <a:rPr lang="en-US" altLang="ja-JP" dirty="0"/>
              <a:t>"&gt;</a:t>
            </a:r>
            <a:endParaRPr kumimoji="1" lang="ja-JP" altLang="en-US" dirty="0"/>
          </a:p>
        </p:txBody>
      </p:sp>
      <p:sp>
        <p:nvSpPr>
          <p:cNvPr id="17" name="右矢印 16"/>
          <p:cNvSpPr/>
          <p:nvPr/>
        </p:nvSpPr>
        <p:spPr>
          <a:xfrm>
            <a:off x="3005590" y="2421557"/>
            <a:ext cx="1029810" cy="99669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548745" y="4283304"/>
            <a:ext cx="6247223" cy="646331"/>
          </a:xfrm>
          <a:prstGeom prst="rect">
            <a:avLst/>
          </a:prstGeom>
          <a:noFill/>
        </p:spPr>
        <p:txBody>
          <a:bodyPr wrap="none" rtlCol="0">
            <a:spAutoFit/>
          </a:bodyPr>
          <a:lstStyle/>
          <a:p>
            <a:r>
              <a:rPr kumimoji="1" lang="en-US" altLang="ja-JP" dirty="0" smtClean="0"/>
              <a:t>Web</a:t>
            </a:r>
            <a:r>
              <a:rPr kumimoji="1" lang="ja-JP" altLang="en-US" dirty="0" smtClean="0"/>
              <a:t>ページの数字の部分を選択し好きな数字に書き換える</a:t>
            </a:r>
            <a:endParaRPr kumimoji="1" lang="en-US" altLang="ja-JP" dirty="0" smtClean="0"/>
          </a:p>
          <a:p>
            <a:r>
              <a:rPr lang="ja-JP" altLang="en-US" dirty="0" smtClean="0"/>
              <a:t>これを</a:t>
            </a:r>
            <a:r>
              <a:rPr lang="en-US" altLang="ja-JP" dirty="0" smtClean="0"/>
              <a:t>9</a:t>
            </a:r>
            <a:r>
              <a:rPr lang="ja-JP" altLang="en-US" dirty="0" smtClean="0"/>
              <a:t>回繰り返すと好きな数字でスロットを揃えることが出来る</a:t>
            </a:r>
            <a:endParaRPr kumimoji="1" lang="ja-JP" altLang="en-US" dirty="0"/>
          </a:p>
        </p:txBody>
      </p:sp>
      <p:pic>
        <p:nvPicPr>
          <p:cNvPr id="19" name="図 18"/>
          <p:cNvPicPr>
            <a:picLocks noChangeAspect="1"/>
          </p:cNvPicPr>
          <p:nvPr/>
        </p:nvPicPr>
        <p:blipFill>
          <a:blip r:embed="rId4"/>
          <a:stretch>
            <a:fillRect/>
          </a:stretch>
        </p:blipFill>
        <p:spPr>
          <a:xfrm>
            <a:off x="453805" y="5075433"/>
            <a:ext cx="10059272" cy="1671595"/>
          </a:xfrm>
          <a:prstGeom prst="rect">
            <a:avLst/>
          </a:prstGeom>
        </p:spPr>
      </p:pic>
    </p:spTree>
    <p:extLst>
      <p:ext uri="{BB962C8B-B14F-4D97-AF65-F5344CB8AC3E}">
        <p14:creationId xmlns:p14="http://schemas.microsoft.com/office/powerpoint/2010/main" val="14178681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19</a:t>
            </a:fld>
            <a:endParaRPr lang="en"/>
          </a:p>
        </p:txBody>
      </p:sp>
      <p:sp>
        <p:nvSpPr>
          <p:cNvPr id="6" name="タイトル 4"/>
          <p:cNvSpPr>
            <a:spLocks noGrp="1"/>
          </p:cNvSpPr>
          <p:nvPr>
            <p:ph type="title"/>
          </p:nvPr>
        </p:nvSpPr>
        <p:spPr>
          <a:xfrm>
            <a:off x="609600" y="782633"/>
            <a:ext cx="8923012" cy="1143200"/>
          </a:xfrm>
        </p:spPr>
        <p:txBody>
          <a:bodyPr/>
          <a:lstStyle/>
          <a:p>
            <a:r>
              <a:rPr kumimoji="1" lang="ja-JP" altLang="en-US" dirty="0"/>
              <a:t>実際に</a:t>
            </a:r>
            <a:r>
              <a:rPr kumimoji="1" lang="en-US" altLang="ja-JP" dirty="0"/>
              <a:t>Web</a:t>
            </a:r>
            <a:r>
              <a:rPr kumimoji="1" lang="ja-JP" altLang="en-US" dirty="0"/>
              <a:t>サイトの改ざんをしてみよう</a:t>
            </a: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0695" y="2944372"/>
            <a:ext cx="3667125" cy="704850"/>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8691" y="5437362"/>
            <a:ext cx="3251137" cy="624894"/>
          </a:xfrm>
          <a:prstGeom prst="rect">
            <a:avLst/>
          </a:prstGeom>
        </p:spPr>
      </p:pic>
      <p:sp>
        <p:nvSpPr>
          <p:cNvPr id="9" name="下矢印 8"/>
          <p:cNvSpPr/>
          <p:nvPr/>
        </p:nvSpPr>
        <p:spPr>
          <a:xfrm>
            <a:off x="8847915" y="4094969"/>
            <a:ext cx="892687" cy="71021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09599" y="2944372"/>
            <a:ext cx="5976135" cy="2492990"/>
          </a:xfrm>
          <a:prstGeom prst="rect">
            <a:avLst/>
          </a:prstGeom>
          <a:noFill/>
        </p:spPr>
        <p:txBody>
          <a:bodyPr wrap="square" rtlCol="0">
            <a:spAutoFit/>
          </a:bodyPr>
          <a:lstStyle/>
          <a:p>
            <a:r>
              <a:rPr kumimoji="1" lang="ja-JP" altLang="en-US" sz="3600" dirty="0" smtClean="0"/>
              <a:t>練習問題</a:t>
            </a:r>
            <a:endParaRPr kumimoji="1" lang="en-US" altLang="ja-JP" sz="3600" dirty="0" smtClean="0"/>
          </a:p>
          <a:p>
            <a:endParaRPr lang="en-US" altLang="ja-JP" sz="3600" dirty="0"/>
          </a:p>
          <a:p>
            <a:r>
              <a:rPr kumimoji="1" lang="ja-JP" altLang="en-US" sz="2800" dirty="0" smtClean="0"/>
              <a:t>通常だとどんなにスロットを回してもはずれの</a:t>
            </a:r>
            <a:r>
              <a:rPr lang="ja-JP" altLang="en-US" sz="2800" dirty="0" smtClean="0"/>
              <a:t>ままの画像を下のような当たり画像に変えてみよう</a:t>
            </a:r>
            <a:endParaRPr kumimoji="1" lang="ja-JP" altLang="en-US" sz="2800" dirty="0"/>
          </a:p>
        </p:txBody>
      </p:sp>
    </p:spTree>
    <p:extLst>
      <p:ext uri="{BB962C8B-B14F-4D97-AF65-F5344CB8AC3E}">
        <p14:creationId xmlns:p14="http://schemas.microsoft.com/office/powerpoint/2010/main" val="415097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a:t>
            </a:fld>
            <a:endParaRPr lang="en"/>
          </a:p>
        </p:txBody>
      </p:sp>
      <p:sp>
        <p:nvSpPr>
          <p:cNvPr id="3" name="タイトル 2"/>
          <p:cNvSpPr>
            <a:spLocks noGrp="1"/>
          </p:cNvSpPr>
          <p:nvPr>
            <p:ph type="title"/>
          </p:nvPr>
        </p:nvSpPr>
        <p:spPr>
          <a:xfrm>
            <a:off x="609600" y="582146"/>
            <a:ext cx="6851600" cy="1143200"/>
          </a:xfrm>
        </p:spPr>
        <p:txBody>
          <a:bodyPr/>
          <a:lstStyle/>
          <a:p>
            <a:r>
              <a:rPr kumimoji="1" lang="ja-JP" altLang="en-US" dirty="0" smtClean="0"/>
              <a:t>＊＊＊注意事項＊＊＊</a:t>
            </a:r>
            <a:endParaRPr kumimoji="1" lang="ja-JP" altLang="en-US" dirty="0"/>
          </a:p>
        </p:txBody>
      </p:sp>
      <p:sp>
        <p:nvSpPr>
          <p:cNvPr id="4" name="テキスト プレースホルダー 3"/>
          <p:cNvSpPr>
            <a:spLocks noGrp="1"/>
          </p:cNvSpPr>
          <p:nvPr>
            <p:ph type="body" idx="1"/>
          </p:nvPr>
        </p:nvSpPr>
        <p:spPr>
          <a:xfrm>
            <a:off x="609599" y="2592577"/>
            <a:ext cx="11257053" cy="5323240"/>
          </a:xfrm>
        </p:spPr>
        <p:txBody>
          <a:bodyPr/>
          <a:lstStyle/>
          <a:p>
            <a:pPr marL="101598" indent="0">
              <a:buNone/>
            </a:pPr>
            <a:r>
              <a:rPr lang="ja-JP" altLang="en-US" sz="2400" dirty="0"/>
              <a:t>本日</a:t>
            </a:r>
            <a:r>
              <a:rPr kumimoji="1" lang="ja-JP" altLang="en-US" sz="2400" dirty="0" smtClean="0"/>
              <a:t>の授業の</a:t>
            </a:r>
            <a:r>
              <a:rPr kumimoji="1" lang="ja-JP" altLang="en-US" sz="2400" dirty="0"/>
              <a:t>中では実際に</a:t>
            </a:r>
            <a:r>
              <a:rPr kumimoji="1" lang="en-US" altLang="ja-JP" sz="2400" dirty="0"/>
              <a:t>Web</a:t>
            </a:r>
            <a:r>
              <a:rPr kumimoji="1" lang="ja-JP" altLang="en-US" sz="2400" dirty="0"/>
              <a:t>サイト</a:t>
            </a:r>
            <a:r>
              <a:rPr kumimoji="1" lang="ja-JP" altLang="en-US" sz="2400" dirty="0" smtClean="0"/>
              <a:t>への改ざんを行います。</a:t>
            </a:r>
            <a:r>
              <a:rPr kumimoji="1" lang="ja-JP" altLang="en-US" sz="2000" dirty="0" smtClean="0"/>
              <a:t>　　</a:t>
            </a:r>
            <a:r>
              <a:rPr kumimoji="1" lang="ja-JP" altLang="en-US" sz="2000" dirty="0"/>
              <a:t>　</a:t>
            </a:r>
            <a:r>
              <a:rPr kumimoji="1" lang="ja-JP" altLang="en-US" sz="2000" dirty="0" smtClean="0"/>
              <a:t>　　　　　　　　　　　　　　　　　　　　　</a:t>
            </a:r>
            <a:endParaRPr kumimoji="1" lang="en-US" altLang="ja-JP" sz="2000" dirty="0" smtClean="0"/>
          </a:p>
          <a:p>
            <a:pPr marL="101598" indent="0">
              <a:buNone/>
            </a:pPr>
            <a:r>
              <a:rPr lang="en-US" altLang="ja-JP" sz="2000" dirty="0" smtClean="0"/>
              <a:t>※</a:t>
            </a:r>
            <a:r>
              <a:rPr kumimoji="1" lang="ja-JP" altLang="en-US" sz="2000" dirty="0" smtClean="0"/>
              <a:t>起こりうる可能性の高い問題を体験することを優先するため</a:t>
            </a:r>
            <a:endParaRPr kumimoji="1" lang="en-US" altLang="ja-JP" sz="2000" dirty="0" smtClean="0"/>
          </a:p>
          <a:p>
            <a:pPr marL="101598" indent="0">
              <a:buNone/>
            </a:pPr>
            <a:r>
              <a:rPr lang="ja-JP" altLang="en-US" sz="2000" dirty="0"/>
              <a:t>　</a:t>
            </a:r>
            <a:r>
              <a:rPr kumimoji="1" lang="ja-JP" altLang="en-US" sz="2000" dirty="0" smtClean="0"/>
              <a:t>具体的</a:t>
            </a:r>
            <a:r>
              <a:rPr kumimoji="1" lang="ja-JP" altLang="en-US" sz="2000" dirty="0"/>
              <a:t>な理論まで</a:t>
            </a:r>
            <a:r>
              <a:rPr kumimoji="1" lang="ja-JP" altLang="en-US" sz="2000" dirty="0" smtClean="0"/>
              <a:t>は深入りしません。</a:t>
            </a:r>
            <a:endParaRPr kumimoji="1" lang="ja-JP" altLang="en-US" sz="2000" dirty="0"/>
          </a:p>
          <a:p>
            <a:endParaRPr kumimoji="1" lang="en-US" altLang="ja-JP" dirty="0" smtClean="0"/>
          </a:p>
          <a:p>
            <a:pPr marL="101598" indent="0">
              <a:buNone/>
            </a:pPr>
            <a:r>
              <a:rPr kumimoji="1" lang="ja-JP" altLang="en-US" sz="2400" dirty="0" smtClean="0"/>
              <a:t>悪用</a:t>
            </a:r>
            <a:r>
              <a:rPr kumimoji="1" lang="ja-JP" altLang="en-US" sz="2400" dirty="0"/>
              <a:t>・誤って外部に送信した場合、以下の法律に抵触する可能性があります。</a:t>
            </a:r>
          </a:p>
          <a:p>
            <a:pPr marL="101598" indent="0">
              <a:buNone/>
            </a:pPr>
            <a:r>
              <a:rPr kumimoji="1" lang="ja-JP" altLang="en-US" dirty="0" smtClean="0"/>
              <a:t>・不正</a:t>
            </a:r>
            <a:r>
              <a:rPr kumimoji="1" lang="ja-JP" altLang="en-US" dirty="0"/>
              <a:t>アクセス行為の禁止等に関する</a:t>
            </a:r>
            <a:r>
              <a:rPr kumimoji="1" lang="ja-JP" altLang="en-US" dirty="0" smtClean="0"/>
              <a:t>法律</a:t>
            </a:r>
            <a:endParaRPr kumimoji="1" lang="ja-JP" altLang="en-US" dirty="0"/>
          </a:p>
          <a:p>
            <a:pPr marL="101598" indent="0">
              <a:buNone/>
            </a:pPr>
            <a:r>
              <a:rPr kumimoji="1" lang="ja-JP" altLang="en-US" dirty="0" smtClean="0"/>
              <a:t>・電子</a:t>
            </a:r>
            <a:r>
              <a:rPr kumimoji="1" lang="ja-JP" altLang="en-US" dirty="0"/>
              <a:t>計算機損壊等業務妨害罪</a:t>
            </a:r>
          </a:p>
          <a:p>
            <a:pPr marL="101598" indent="0">
              <a:buNone/>
            </a:pPr>
            <a:r>
              <a:rPr kumimoji="1" lang="ja-JP" altLang="en-US" dirty="0" smtClean="0"/>
              <a:t>・偽計</a:t>
            </a:r>
            <a:r>
              <a:rPr kumimoji="1" lang="ja-JP" altLang="en-US" dirty="0"/>
              <a:t>業務妨害罪、威力業務妨害罪</a:t>
            </a:r>
          </a:p>
          <a:p>
            <a:pPr marL="101598" indent="0">
              <a:buNone/>
            </a:pPr>
            <a:r>
              <a:rPr kumimoji="1" lang="ja-JP" altLang="en-US" dirty="0" smtClean="0"/>
              <a:t>・器物</a:t>
            </a:r>
            <a:r>
              <a:rPr kumimoji="1" lang="ja-JP" altLang="en-US" dirty="0"/>
              <a:t>破損罪</a:t>
            </a:r>
          </a:p>
          <a:p>
            <a:endParaRPr kumimoji="1" lang="ja-JP" altLang="en-US" dirty="0"/>
          </a:p>
        </p:txBody>
      </p:sp>
    </p:spTree>
    <p:extLst>
      <p:ext uri="{BB962C8B-B14F-4D97-AF65-F5344CB8AC3E}">
        <p14:creationId xmlns:p14="http://schemas.microsoft.com/office/powerpoint/2010/main" val="2742374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20</a:t>
            </a:fld>
            <a:endParaRPr lang="en"/>
          </a:p>
        </p:txBody>
      </p:sp>
      <p:sp>
        <p:nvSpPr>
          <p:cNvPr id="10" name="タイトル 4"/>
          <p:cNvSpPr>
            <a:spLocks noGrp="1"/>
          </p:cNvSpPr>
          <p:nvPr>
            <p:ph type="title"/>
          </p:nvPr>
        </p:nvSpPr>
        <p:spPr>
          <a:xfrm>
            <a:off x="609599" y="782633"/>
            <a:ext cx="8852899" cy="1143200"/>
          </a:xfrm>
        </p:spPr>
        <p:txBody>
          <a:bodyPr/>
          <a:lstStyle/>
          <a:p>
            <a:r>
              <a:rPr kumimoji="1" lang="ja-JP" altLang="en-US" dirty="0"/>
              <a:t>実際に</a:t>
            </a:r>
            <a:r>
              <a:rPr kumimoji="1" lang="en-US" altLang="ja-JP" dirty="0"/>
              <a:t>Web</a:t>
            </a:r>
            <a:r>
              <a:rPr kumimoji="1" lang="ja-JP" altLang="en-US" dirty="0"/>
              <a:t>サイトの改ざんをしてみよう</a:t>
            </a:r>
          </a:p>
        </p:txBody>
      </p:sp>
      <p:sp>
        <p:nvSpPr>
          <p:cNvPr id="3" name="テキスト ボックス 2"/>
          <p:cNvSpPr txBox="1"/>
          <p:nvPr/>
        </p:nvSpPr>
        <p:spPr>
          <a:xfrm>
            <a:off x="609600" y="2344207"/>
            <a:ext cx="7777175" cy="1200329"/>
          </a:xfrm>
          <a:prstGeom prst="rect">
            <a:avLst/>
          </a:prstGeom>
          <a:noFill/>
        </p:spPr>
        <p:txBody>
          <a:bodyPr wrap="square" rtlCol="0">
            <a:spAutoFit/>
          </a:bodyPr>
          <a:lstStyle/>
          <a:p>
            <a:r>
              <a:rPr kumimoji="1" lang="ja-JP" altLang="en-US" dirty="0" smtClean="0"/>
              <a:t>はずれの画像を選択すると</a:t>
            </a:r>
            <a:r>
              <a:rPr lang="en-US" altLang="ja-JP" dirty="0"/>
              <a:t>&lt;</a:t>
            </a:r>
            <a:r>
              <a:rPr lang="en-US" altLang="ja-JP" dirty="0" err="1"/>
              <a:t>img</a:t>
            </a:r>
            <a:r>
              <a:rPr lang="en-US" altLang="ja-JP" dirty="0"/>
              <a:t> </a:t>
            </a:r>
            <a:r>
              <a:rPr lang="en-US" altLang="ja-JP" dirty="0" err="1"/>
              <a:t>src</a:t>
            </a:r>
            <a:r>
              <a:rPr lang="en-US" altLang="ja-JP" dirty="0"/>
              <a:t>="noclear.png</a:t>
            </a:r>
            <a:r>
              <a:rPr lang="en-US" altLang="ja-JP" dirty="0" smtClean="0"/>
              <a:t>"&gt;</a:t>
            </a:r>
          </a:p>
          <a:p>
            <a:r>
              <a:rPr kumimoji="1" lang="ja-JP" altLang="en-US" dirty="0" smtClean="0"/>
              <a:t>と出てくる、</a:t>
            </a:r>
            <a:r>
              <a:rPr kumimoji="1" lang="en-US" altLang="ja-JP" dirty="0" err="1" smtClean="0"/>
              <a:t>noclear</a:t>
            </a:r>
            <a:r>
              <a:rPr kumimoji="1" lang="ja-JP" altLang="en-US" dirty="0" smtClean="0"/>
              <a:t>＝クリアしていないという画像が置かれている</a:t>
            </a:r>
            <a:r>
              <a:rPr lang="ja-JP" altLang="en-US" dirty="0" smtClean="0"/>
              <a:t>事がわかる。では、</a:t>
            </a:r>
            <a:r>
              <a:rPr lang="en-US" altLang="ja-JP" dirty="0" smtClean="0"/>
              <a:t>no</a:t>
            </a:r>
            <a:r>
              <a:rPr lang="ja-JP" altLang="en-US" dirty="0" smtClean="0"/>
              <a:t>の部分を取って</a:t>
            </a:r>
            <a:r>
              <a:rPr lang="en-US" altLang="ja-JP" dirty="0" smtClean="0"/>
              <a:t>clear</a:t>
            </a:r>
            <a:r>
              <a:rPr lang="ja-JP" altLang="en-US" dirty="0" smtClean="0"/>
              <a:t>という画像にしてみれば</a:t>
            </a:r>
            <a:endParaRPr lang="en-US" altLang="ja-JP" dirty="0" smtClean="0"/>
          </a:p>
          <a:p>
            <a:r>
              <a:rPr kumimoji="1" lang="ja-JP" altLang="en-US" dirty="0" smtClean="0"/>
              <a:t>違う</a:t>
            </a:r>
            <a:r>
              <a:rPr kumimoji="1" lang="ja-JP" altLang="en-US" dirty="0"/>
              <a:t>画像</a:t>
            </a:r>
            <a:r>
              <a:rPr kumimoji="1" lang="ja-JP" altLang="en-US" dirty="0" smtClean="0"/>
              <a:t>が</a:t>
            </a:r>
            <a:r>
              <a:rPr kumimoji="1" lang="ja-JP" altLang="en-US" dirty="0"/>
              <a:t>出</a:t>
            </a:r>
            <a:r>
              <a:rPr kumimoji="1" lang="ja-JP" altLang="en-US" dirty="0" smtClean="0"/>
              <a:t>てくるかもしれない。</a:t>
            </a:r>
            <a:endParaRPr kumimoji="1" lang="ja-JP" altLang="en-US" dirty="0"/>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837" y="3703584"/>
            <a:ext cx="11288573" cy="2984892"/>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015" y="4218486"/>
            <a:ext cx="2570839" cy="856947"/>
          </a:xfrm>
          <a:prstGeom prst="rect">
            <a:avLst/>
          </a:prstGeom>
        </p:spPr>
      </p:pic>
      <p:cxnSp>
        <p:nvCxnSpPr>
          <p:cNvPr id="7" name="直線コネクタ 6"/>
          <p:cNvCxnSpPr>
            <a:stCxn id="5" idx="2"/>
          </p:cNvCxnSpPr>
          <p:nvPr/>
        </p:nvCxnSpPr>
        <p:spPr>
          <a:xfrm flipH="1">
            <a:off x="3020602" y="5075433"/>
            <a:ext cx="266833" cy="139728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307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21</a:t>
            </a:fld>
            <a:endParaRPr lang="en"/>
          </a:p>
        </p:txBody>
      </p:sp>
      <p:sp>
        <p:nvSpPr>
          <p:cNvPr id="10" name="タイトル 4"/>
          <p:cNvSpPr>
            <a:spLocks noGrp="1"/>
          </p:cNvSpPr>
          <p:nvPr>
            <p:ph type="title"/>
          </p:nvPr>
        </p:nvSpPr>
        <p:spPr>
          <a:xfrm>
            <a:off x="609599" y="782633"/>
            <a:ext cx="8852899" cy="1143200"/>
          </a:xfrm>
        </p:spPr>
        <p:txBody>
          <a:bodyPr/>
          <a:lstStyle/>
          <a:p>
            <a:r>
              <a:rPr kumimoji="1" lang="ja-JP" altLang="en-US" dirty="0"/>
              <a:t>実際に</a:t>
            </a:r>
            <a:r>
              <a:rPr kumimoji="1" lang="en-US" altLang="ja-JP" dirty="0"/>
              <a:t>Web</a:t>
            </a:r>
            <a:r>
              <a:rPr kumimoji="1" lang="ja-JP" altLang="en-US" dirty="0"/>
              <a:t>サイトの改ざんをしてみよう</a:t>
            </a:r>
          </a:p>
        </p:txBody>
      </p:sp>
      <p:pic>
        <p:nvPicPr>
          <p:cNvPr id="12" name="図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 y="2383604"/>
            <a:ext cx="11134401" cy="4304872"/>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908" y="3729519"/>
            <a:ext cx="4409509" cy="595901"/>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830" y="3132201"/>
            <a:ext cx="3148990" cy="874719"/>
          </a:xfrm>
          <a:prstGeom prst="rect">
            <a:avLst/>
          </a:prstGeom>
        </p:spPr>
      </p:pic>
      <p:cxnSp>
        <p:nvCxnSpPr>
          <p:cNvPr id="7" name="直線コネクタ 6"/>
          <p:cNvCxnSpPr>
            <a:stCxn id="5" idx="2"/>
          </p:cNvCxnSpPr>
          <p:nvPr/>
        </p:nvCxnSpPr>
        <p:spPr>
          <a:xfrm flipH="1">
            <a:off x="2712378" y="4006920"/>
            <a:ext cx="202947" cy="241442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2921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22</a:t>
            </a:fld>
            <a:endParaRPr lang="en"/>
          </a:p>
        </p:txBody>
      </p:sp>
      <p:sp>
        <p:nvSpPr>
          <p:cNvPr id="3" name="タイトル 2"/>
          <p:cNvSpPr>
            <a:spLocks noGrp="1"/>
          </p:cNvSpPr>
          <p:nvPr>
            <p:ph type="title"/>
          </p:nvPr>
        </p:nvSpPr>
        <p:spPr>
          <a:xfrm>
            <a:off x="609600" y="782633"/>
            <a:ext cx="7866580" cy="1143200"/>
          </a:xfrm>
        </p:spPr>
        <p:txBody>
          <a:bodyPr/>
          <a:lstStyle/>
          <a:p>
            <a:r>
              <a:rPr kumimoji="1" lang="ja-JP" altLang="en-US" dirty="0" smtClean="0"/>
              <a:t>実際に演習</a:t>
            </a:r>
            <a:r>
              <a:rPr kumimoji="1" lang="ja-JP" altLang="en-US" dirty="0"/>
              <a:t>問題</a:t>
            </a:r>
            <a:r>
              <a:rPr kumimoji="1" lang="ja-JP" altLang="en-US" dirty="0" smtClean="0"/>
              <a:t>を解く前に・・・</a:t>
            </a:r>
            <a:endParaRPr kumimoji="1" lang="ja-JP" altLang="en-US" dirty="0"/>
          </a:p>
        </p:txBody>
      </p:sp>
      <p:sp>
        <p:nvSpPr>
          <p:cNvPr id="4" name="テキスト プレースホルダー 3"/>
          <p:cNvSpPr>
            <a:spLocks noGrp="1"/>
          </p:cNvSpPr>
          <p:nvPr>
            <p:ph type="body" idx="1"/>
          </p:nvPr>
        </p:nvSpPr>
        <p:spPr/>
        <p:txBody>
          <a:bodyPr/>
          <a:lstStyle/>
          <a:p>
            <a:pPr marL="101598" indent="0">
              <a:buNone/>
            </a:pPr>
            <a:r>
              <a:rPr kumimoji="1" lang="ja-JP" altLang="en-US" dirty="0" smtClean="0"/>
              <a:t>次に出す問題は「</a:t>
            </a:r>
            <a:r>
              <a:rPr kumimoji="1" lang="en-US" altLang="ja-JP" dirty="0" smtClean="0"/>
              <a:t>CTF</a:t>
            </a:r>
            <a:r>
              <a:rPr kumimoji="1" lang="ja-JP" altLang="en-US" dirty="0" smtClean="0"/>
              <a:t>」という問題形式で</a:t>
            </a:r>
            <a:endParaRPr kumimoji="1" lang="en-US" altLang="ja-JP" dirty="0" smtClean="0"/>
          </a:p>
          <a:p>
            <a:pPr marL="101598" indent="0">
              <a:buNone/>
            </a:pPr>
            <a:r>
              <a:rPr kumimoji="1" lang="en-US" altLang="ja-JP" dirty="0"/>
              <a:t>Capture The Flag</a:t>
            </a:r>
            <a:r>
              <a:rPr kumimoji="1" lang="ja-JP" altLang="en-US" dirty="0"/>
              <a:t>（旗取りゲーム</a:t>
            </a:r>
            <a:r>
              <a:rPr kumimoji="1" lang="ja-JP" altLang="en-US" dirty="0" smtClean="0"/>
              <a:t>）</a:t>
            </a:r>
            <a:endParaRPr kumimoji="1" lang="ja-JP" altLang="en-US" dirty="0"/>
          </a:p>
          <a:p>
            <a:pPr marL="101598" indent="0">
              <a:buNone/>
            </a:pPr>
            <a:r>
              <a:rPr kumimoji="1" lang="ja-JP" altLang="en-US" dirty="0"/>
              <a:t>情報</a:t>
            </a:r>
            <a:r>
              <a:rPr kumimoji="1" lang="ja-JP" altLang="en-US" dirty="0" smtClean="0"/>
              <a:t>セキュリティ技術</a:t>
            </a:r>
            <a:r>
              <a:rPr kumimoji="1" lang="ja-JP" altLang="en-US" dirty="0"/>
              <a:t>を競う競技・</a:t>
            </a:r>
            <a:r>
              <a:rPr kumimoji="1" lang="ja-JP" altLang="en-US" dirty="0" smtClean="0"/>
              <a:t>ゲームです。</a:t>
            </a:r>
            <a:endParaRPr kumimoji="1" lang="ja-JP" altLang="en-US" dirty="0"/>
          </a:p>
          <a:p>
            <a:pPr marL="101598" indent="0">
              <a:buNone/>
            </a:pPr>
            <a:r>
              <a:rPr kumimoji="1" lang="ja-JP" altLang="en-US" dirty="0"/>
              <a:t>隠された答え</a:t>
            </a:r>
            <a:r>
              <a:rPr kumimoji="1" lang="ja-JP" altLang="en-US" dirty="0" smtClean="0"/>
              <a:t>（</a:t>
            </a:r>
            <a:r>
              <a:rPr lang="en-US" altLang="ja-JP" dirty="0" smtClean="0"/>
              <a:t>FLA</a:t>
            </a:r>
            <a:r>
              <a:rPr lang="en-US" altLang="ja-JP" dirty="0"/>
              <a:t>G</a:t>
            </a:r>
            <a:r>
              <a:rPr kumimoji="1" lang="ja-JP" altLang="en-US" dirty="0" smtClean="0"/>
              <a:t>）</a:t>
            </a:r>
            <a:r>
              <a:rPr kumimoji="1" lang="ja-JP" altLang="en-US" dirty="0"/>
              <a:t>を</a:t>
            </a:r>
            <a:r>
              <a:rPr kumimoji="1" lang="ja-JP" altLang="en-US" dirty="0" smtClean="0"/>
              <a:t>セキュリティスキル</a:t>
            </a:r>
            <a:r>
              <a:rPr kumimoji="1" lang="ja-JP" altLang="en-US" dirty="0"/>
              <a:t>を</a:t>
            </a:r>
            <a:r>
              <a:rPr kumimoji="1" lang="ja-JP" altLang="en-US" dirty="0" smtClean="0"/>
              <a:t>用いて探しだすゲームのようなものです。</a:t>
            </a:r>
            <a:endParaRPr kumimoji="1" lang="en-US" altLang="ja-JP" dirty="0" smtClean="0"/>
          </a:p>
          <a:p>
            <a:pPr marL="101598" indent="0">
              <a:buNone/>
            </a:pPr>
            <a:r>
              <a:rPr lang="en-US" altLang="ja-JP" dirty="0" smtClean="0"/>
              <a:t>FLAG</a:t>
            </a:r>
            <a:r>
              <a:rPr lang="ja-JP" altLang="en-US" dirty="0"/>
              <a:t> </a:t>
            </a:r>
            <a:r>
              <a:rPr lang="ja-JP" altLang="en-US" dirty="0" smtClean="0"/>
              <a:t>を集めるとポイントが加算されていき最終的なポイントの総量で競い合います。</a:t>
            </a:r>
            <a:endParaRPr kumimoji="1" lang="en-US" altLang="ja-JP" dirty="0" smtClean="0"/>
          </a:p>
          <a:p>
            <a:pPr marL="101598" indent="0">
              <a:buNone/>
            </a:pPr>
            <a:endParaRPr kumimoji="1" lang="en-US" altLang="ja-JP" dirty="0"/>
          </a:p>
          <a:p>
            <a:pPr marL="101598" indent="0">
              <a:buNone/>
            </a:pPr>
            <a:r>
              <a:rPr kumimoji="1" lang="en-US" altLang="ja-JP" dirty="0" smtClean="0"/>
              <a:t>FLAG</a:t>
            </a:r>
            <a:r>
              <a:rPr kumimoji="1" lang="ja-JP" altLang="en-US" dirty="0" smtClean="0"/>
              <a:t>｛</a:t>
            </a:r>
            <a:r>
              <a:rPr kumimoji="1" lang="en-US" altLang="ja-JP" dirty="0" smtClean="0"/>
              <a:t>XXXXX</a:t>
            </a:r>
            <a:r>
              <a:rPr kumimoji="1" lang="ja-JP" altLang="en-US" dirty="0" smtClean="0"/>
              <a:t>｝のように</a:t>
            </a:r>
            <a:r>
              <a:rPr lang="en-US" altLang="ja-JP" dirty="0" smtClean="0"/>
              <a:t>FLA</a:t>
            </a:r>
            <a:r>
              <a:rPr lang="en-US" altLang="ja-JP" dirty="0"/>
              <a:t>G</a:t>
            </a:r>
            <a:r>
              <a:rPr kumimoji="1" lang="ja-JP" altLang="en-US" dirty="0" smtClean="0"/>
              <a:t>が表示されます。</a:t>
            </a:r>
            <a:endParaRPr kumimoji="1" lang="en-US" altLang="ja-JP" dirty="0"/>
          </a:p>
          <a:p>
            <a:pPr marL="101598" indent="0">
              <a:buNone/>
            </a:pPr>
            <a:endParaRPr kumimoji="1" lang="en-US" altLang="ja-JP"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555281">
            <a:off x="7892863" y="2887737"/>
            <a:ext cx="3419475" cy="3810000"/>
          </a:xfrm>
          <a:prstGeom prst="rect">
            <a:avLst/>
          </a:prstGeom>
        </p:spPr>
      </p:pic>
    </p:spTree>
    <p:extLst>
      <p:ext uri="{BB962C8B-B14F-4D97-AF65-F5344CB8AC3E}">
        <p14:creationId xmlns:p14="http://schemas.microsoft.com/office/powerpoint/2010/main" val="2600759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23</a:t>
            </a:fld>
            <a:endParaRPr lang="en"/>
          </a:p>
        </p:txBody>
      </p:sp>
      <p:sp>
        <p:nvSpPr>
          <p:cNvPr id="9" name="タイトル 8"/>
          <p:cNvSpPr>
            <a:spLocks noGrp="1"/>
          </p:cNvSpPr>
          <p:nvPr>
            <p:ph type="title"/>
          </p:nvPr>
        </p:nvSpPr>
        <p:spPr/>
        <p:txBody>
          <a:bodyPr/>
          <a:lstStyle/>
          <a:p>
            <a:r>
              <a:rPr kumimoji="1" lang="ja-JP" altLang="en-US" dirty="0" smtClean="0"/>
              <a:t>演習問題</a:t>
            </a:r>
            <a:endParaRPr kumimoji="1" lang="ja-JP" altLang="en-US" dirty="0"/>
          </a:p>
        </p:txBody>
      </p:sp>
      <p:sp>
        <p:nvSpPr>
          <p:cNvPr id="12" name="テキスト プレースホルダー 11"/>
          <p:cNvSpPr>
            <a:spLocks noGrp="1"/>
          </p:cNvSpPr>
          <p:nvPr>
            <p:ph type="body" idx="1"/>
          </p:nvPr>
        </p:nvSpPr>
        <p:spPr>
          <a:xfrm>
            <a:off x="609600" y="2209800"/>
            <a:ext cx="11064536" cy="4241200"/>
          </a:xfrm>
        </p:spPr>
        <p:txBody>
          <a:bodyPr>
            <a:normAutofit/>
          </a:bodyPr>
          <a:lstStyle/>
          <a:p>
            <a:pPr marL="101598" indent="0">
              <a:buNone/>
            </a:pPr>
            <a:r>
              <a:rPr kumimoji="1" lang="ja-JP" altLang="en-US" sz="2400" dirty="0" smtClean="0"/>
              <a:t>・　①ガチャを回してみよう（ガチャ結果の画面に</a:t>
            </a:r>
            <a:r>
              <a:rPr kumimoji="1" lang="en-US" altLang="ja-JP" sz="2400" dirty="0" smtClean="0"/>
              <a:t>FLAG</a:t>
            </a:r>
            <a:r>
              <a:rPr kumimoji="1" lang="ja-JP" altLang="en-US" sz="2400" dirty="0" smtClean="0"/>
              <a:t>）</a:t>
            </a:r>
            <a:endParaRPr kumimoji="1" lang="en-US" altLang="ja-JP" sz="2400" dirty="0" smtClean="0"/>
          </a:p>
          <a:p>
            <a:pPr marL="101598" indent="0">
              <a:buNone/>
            </a:pPr>
            <a:r>
              <a:rPr kumimoji="1" lang="ja-JP" altLang="en-US" sz="2000" dirty="0" smtClean="0"/>
              <a:t>・　  ②ガチャから排出されない</a:t>
            </a:r>
            <a:r>
              <a:rPr kumimoji="1" lang="en-US" altLang="ja-JP" sz="2000" dirty="0" smtClean="0"/>
              <a:t>No.99</a:t>
            </a:r>
            <a:r>
              <a:rPr kumimoji="1" lang="ja-JP" altLang="en-US" sz="2000" dirty="0" smtClean="0"/>
              <a:t>のカードを出そう（</a:t>
            </a:r>
            <a:r>
              <a:rPr kumimoji="1" lang="en-US" altLang="ja-JP" sz="2000" dirty="0" smtClean="0"/>
              <a:t>No.99</a:t>
            </a:r>
            <a:r>
              <a:rPr kumimoji="1" lang="ja-JP" altLang="en-US" sz="2000" dirty="0" smtClean="0"/>
              <a:t>の画像に</a:t>
            </a:r>
            <a:r>
              <a:rPr kumimoji="1" lang="en-US" altLang="ja-JP" sz="2000" dirty="0" smtClean="0"/>
              <a:t>FLAG</a:t>
            </a:r>
            <a:r>
              <a:rPr kumimoji="1" lang="ja-JP" altLang="en-US" sz="2000" dirty="0" smtClean="0"/>
              <a:t>）</a:t>
            </a:r>
            <a:endParaRPr kumimoji="1" lang="en-US" altLang="ja-JP" sz="2000" dirty="0" smtClean="0"/>
          </a:p>
          <a:p>
            <a:pPr marL="101598" indent="0">
              <a:buNone/>
            </a:pPr>
            <a:r>
              <a:rPr kumimoji="1" lang="en-US" altLang="ja-JP" sz="2400" dirty="0">
                <a:hlinkClick r:id="rId2"/>
              </a:rPr>
              <a:t>http://</a:t>
            </a:r>
            <a:r>
              <a:rPr kumimoji="1" lang="en-US" altLang="ja-JP" sz="2400" dirty="0" smtClean="0">
                <a:hlinkClick r:id="rId2"/>
              </a:rPr>
              <a:t>xxx.xxx.xxx.xxx/bbbb/Gacha.php</a:t>
            </a:r>
            <a:r>
              <a:rPr kumimoji="1" lang="ja-JP" altLang="en-US" sz="2400" dirty="0" smtClean="0"/>
              <a:t>　　</a:t>
            </a:r>
            <a:r>
              <a:rPr kumimoji="1" lang="ja-JP" altLang="en-US" dirty="0" smtClean="0"/>
              <a:t>（ガチャのページの</a:t>
            </a:r>
            <a:r>
              <a:rPr kumimoji="1" lang="en-US" altLang="ja-JP" dirty="0" smtClean="0"/>
              <a:t>URL</a:t>
            </a:r>
            <a:r>
              <a:rPr kumimoji="1" lang="ja-JP" altLang="en-US" dirty="0" smtClean="0"/>
              <a:t>は共通です）</a:t>
            </a:r>
            <a:endParaRPr kumimoji="1" lang="en-US" altLang="ja-JP" dirty="0"/>
          </a:p>
          <a:p>
            <a:pPr marL="101598" indent="0">
              <a:buNone/>
            </a:pPr>
            <a:r>
              <a:rPr kumimoji="1" lang="ja-JP" altLang="en-US" sz="2400" dirty="0" smtClean="0"/>
              <a:t>・　③</a:t>
            </a:r>
            <a:r>
              <a:rPr kumimoji="1" lang="en-US" altLang="ja-JP" sz="2400" dirty="0" smtClean="0"/>
              <a:t>battle3</a:t>
            </a:r>
            <a:r>
              <a:rPr kumimoji="1" lang="ja-JP" altLang="en-US" sz="2400" dirty="0" smtClean="0"/>
              <a:t>に挑戦してみよう</a:t>
            </a:r>
            <a:endParaRPr kumimoji="1" lang="en-US" altLang="ja-JP" sz="2400" dirty="0" smtClean="0"/>
          </a:p>
          <a:p>
            <a:pPr marL="101598" indent="0">
              <a:buNone/>
            </a:pPr>
            <a:r>
              <a:rPr lang="ja-JP" altLang="en-US" sz="2400" dirty="0"/>
              <a:t>　</a:t>
            </a:r>
            <a:r>
              <a:rPr lang="ja-JP" altLang="en-US" sz="2400" dirty="0" smtClean="0"/>
              <a:t>　</a:t>
            </a:r>
            <a:r>
              <a:rPr kumimoji="1" lang="ja-JP" altLang="en-US" sz="2400" dirty="0" smtClean="0"/>
              <a:t>（</a:t>
            </a:r>
            <a:r>
              <a:rPr kumimoji="1" lang="en-US" altLang="ja-JP" sz="2400" dirty="0" smtClean="0"/>
              <a:t>battle3</a:t>
            </a:r>
            <a:r>
              <a:rPr kumimoji="1" lang="ja-JP" altLang="en-US" sz="2400" dirty="0" smtClean="0"/>
              <a:t>をデベロッパツールで見た時に中にある</a:t>
            </a:r>
            <a:r>
              <a:rPr kumimoji="1" lang="en-US" altLang="ja-JP" sz="2400" dirty="0" smtClean="0"/>
              <a:t>&lt;head&gt;</a:t>
            </a:r>
            <a:r>
              <a:rPr kumimoji="1" lang="ja-JP" altLang="en-US" sz="2400" dirty="0" smtClean="0"/>
              <a:t>部分に</a:t>
            </a:r>
            <a:r>
              <a:rPr kumimoji="1" lang="en-US" altLang="ja-JP" sz="2400" dirty="0" smtClean="0"/>
              <a:t>FLAG</a:t>
            </a:r>
            <a:r>
              <a:rPr kumimoji="1" lang="ja-JP" altLang="en-US" sz="2400" dirty="0" smtClean="0"/>
              <a:t>）</a:t>
            </a:r>
            <a:endParaRPr kumimoji="1" lang="en-US" altLang="ja-JP" sz="2400" dirty="0" smtClean="0"/>
          </a:p>
          <a:p>
            <a:pPr marL="101598" indent="0">
              <a:buNone/>
            </a:pPr>
            <a:r>
              <a:rPr kumimoji="1" lang="ja-JP" altLang="en-US" sz="2400" dirty="0" smtClean="0"/>
              <a:t>・　④</a:t>
            </a:r>
            <a:r>
              <a:rPr kumimoji="1" lang="en-US" altLang="ja-JP" sz="2400" dirty="0" smtClean="0"/>
              <a:t>battle3</a:t>
            </a:r>
            <a:r>
              <a:rPr kumimoji="1" lang="ja-JP" altLang="en-US" sz="2400" dirty="0" smtClean="0"/>
              <a:t>に</a:t>
            </a:r>
            <a:r>
              <a:rPr kumimoji="1" lang="ja-JP" altLang="en-US" sz="2400" dirty="0"/>
              <a:t>勝利</a:t>
            </a:r>
            <a:r>
              <a:rPr kumimoji="1" lang="ja-JP" altLang="en-US" sz="2400" dirty="0" smtClean="0"/>
              <a:t>してみよう（メニュー画面の</a:t>
            </a:r>
            <a:r>
              <a:rPr kumimoji="1" lang="en-US" altLang="ja-JP" sz="2400" dirty="0" smtClean="0"/>
              <a:t>FLAG</a:t>
            </a:r>
            <a:r>
              <a:rPr kumimoji="1" lang="ja-JP" altLang="en-US" sz="2400" dirty="0" smtClean="0"/>
              <a:t>２に表示される）</a:t>
            </a:r>
            <a:endParaRPr kumimoji="1" lang="en-US" altLang="ja-JP" sz="2400" dirty="0" smtClean="0"/>
          </a:p>
          <a:p>
            <a:pPr marL="101598" indent="0">
              <a:buNone/>
            </a:pPr>
            <a:r>
              <a:rPr kumimoji="1" lang="en-US" altLang="ja-JP" sz="2400" dirty="0">
                <a:hlinkClick r:id="rId3"/>
              </a:rPr>
              <a:t>http://</a:t>
            </a:r>
            <a:r>
              <a:rPr kumimoji="1" lang="en-US" altLang="ja-JP" sz="2400" dirty="0" smtClean="0">
                <a:hlinkClick r:id="rId3"/>
              </a:rPr>
              <a:t>xxx.xxx.xxx.xxx/gameon/gamemenu.php</a:t>
            </a:r>
            <a:endParaRPr kumimoji="1" lang="en-US" altLang="ja-JP" sz="2400" dirty="0" smtClean="0"/>
          </a:p>
          <a:p>
            <a:pPr marL="101598" indent="0">
              <a:buNone/>
            </a:pPr>
            <a:r>
              <a:rPr lang="ja-JP" altLang="en-US" sz="2400" dirty="0"/>
              <a:t>　</a:t>
            </a:r>
            <a:r>
              <a:rPr lang="ja-JP" altLang="en-US" sz="2400" dirty="0" smtClean="0"/>
              <a:t>　　　　　　　　　　　　　　　　　　　</a:t>
            </a:r>
            <a:r>
              <a:rPr lang="ja-JP" altLang="en-US" dirty="0" smtClean="0"/>
              <a:t>（</a:t>
            </a:r>
            <a:r>
              <a:rPr lang="en-US" altLang="ja-JP" dirty="0" smtClean="0"/>
              <a:t>battle</a:t>
            </a:r>
            <a:r>
              <a:rPr lang="ja-JP" altLang="en-US" dirty="0" smtClean="0"/>
              <a:t>の</a:t>
            </a:r>
            <a:r>
              <a:rPr lang="en-US" altLang="ja-JP" dirty="0"/>
              <a:t>URL</a:t>
            </a:r>
            <a:r>
              <a:rPr lang="ja-JP" altLang="en-US" dirty="0"/>
              <a:t>は共通です</a:t>
            </a:r>
            <a:r>
              <a:rPr lang="ja-JP" altLang="en-US" dirty="0" smtClean="0"/>
              <a:t>）</a:t>
            </a:r>
            <a:endParaRPr kumimoji="1" lang="en-US" altLang="ja-JP" dirty="0"/>
          </a:p>
          <a:p>
            <a:pPr marL="101598" indent="0">
              <a:buNone/>
            </a:pPr>
            <a:endParaRPr kumimoji="1" lang="ja-JP" altLang="en-US" dirty="0"/>
          </a:p>
        </p:txBody>
      </p:sp>
    </p:spTree>
    <p:extLst>
      <p:ext uri="{BB962C8B-B14F-4D97-AF65-F5344CB8AC3E}">
        <p14:creationId xmlns:p14="http://schemas.microsoft.com/office/powerpoint/2010/main" val="28252191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24</a:t>
            </a:fld>
            <a:endParaRPr lang="en"/>
          </a:p>
        </p:txBody>
      </p:sp>
      <p:sp>
        <p:nvSpPr>
          <p:cNvPr id="10" name="タイトル 4"/>
          <p:cNvSpPr>
            <a:spLocks noGrp="1"/>
          </p:cNvSpPr>
          <p:nvPr>
            <p:ph type="title"/>
          </p:nvPr>
        </p:nvSpPr>
        <p:spPr/>
        <p:txBody>
          <a:bodyPr/>
          <a:lstStyle/>
          <a:p>
            <a:r>
              <a:rPr kumimoji="1" lang="ja-JP" altLang="en-US" dirty="0"/>
              <a:t>演習</a:t>
            </a:r>
            <a:r>
              <a:rPr kumimoji="1" lang="ja-JP" altLang="en-US" dirty="0" smtClean="0"/>
              <a:t>問題のヒント</a:t>
            </a:r>
            <a:endParaRPr kumimoji="1" lang="ja-JP" altLang="en-US" dirty="0"/>
          </a:p>
        </p:txBody>
      </p:sp>
      <p:sp>
        <p:nvSpPr>
          <p:cNvPr id="11" name="テキスト ボックス 10"/>
          <p:cNvSpPr txBox="1"/>
          <p:nvPr/>
        </p:nvSpPr>
        <p:spPr>
          <a:xfrm>
            <a:off x="0" y="3195961"/>
            <a:ext cx="11726287" cy="2308324"/>
          </a:xfrm>
          <a:prstGeom prst="rect">
            <a:avLst/>
          </a:prstGeom>
          <a:noFill/>
        </p:spPr>
        <p:txBody>
          <a:bodyPr wrap="none" rtlCol="0">
            <a:spAutoFit/>
          </a:bodyPr>
          <a:lstStyle/>
          <a:p>
            <a:r>
              <a:rPr kumimoji="1" lang="ja-JP" altLang="en-US" sz="3600" dirty="0" smtClean="0"/>
              <a:t>①　ガチャ石の部分をデベロッパツールで調べてみると</a:t>
            </a:r>
            <a:endParaRPr kumimoji="1" lang="en-US" altLang="ja-JP" sz="3600" dirty="0" smtClean="0"/>
          </a:p>
          <a:p>
            <a:r>
              <a:rPr lang="ja-JP" altLang="en-US" sz="3600" dirty="0" smtClean="0"/>
              <a:t>②　カード画像を見てみると法則性が</a:t>
            </a:r>
            <a:endParaRPr lang="en-US" altLang="ja-JP" sz="3600" dirty="0" smtClean="0"/>
          </a:p>
          <a:p>
            <a:r>
              <a:rPr kumimoji="1" lang="ja-JP" altLang="en-US" sz="3600" dirty="0" smtClean="0"/>
              <a:t>③　</a:t>
            </a:r>
            <a:r>
              <a:rPr kumimoji="1" lang="ja-JP" altLang="en-US" sz="3200" dirty="0" smtClean="0"/>
              <a:t>チュートリアルと</a:t>
            </a:r>
            <a:r>
              <a:rPr kumimoji="1" lang="en-US" altLang="ja-JP" sz="3200" dirty="0" smtClean="0"/>
              <a:t>battle1</a:t>
            </a:r>
            <a:r>
              <a:rPr kumimoji="1" lang="ja-JP" altLang="en-US" sz="3200" dirty="0" smtClean="0"/>
              <a:t>のページ名から考えてみると</a:t>
            </a:r>
            <a:endParaRPr kumimoji="1" lang="en-US" altLang="ja-JP" sz="3200" dirty="0" smtClean="0"/>
          </a:p>
          <a:p>
            <a:r>
              <a:rPr lang="ja-JP" altLang="en-US" sz="3600" dirty="0" smtClean="0"/>
              <a:t>④　開発者がデバック用に作ったボタンがどこかに</a:t>
            </a:r>
            <a:endParaRPr kumimoji="1" lang="ja-JP" altLang="en-US" sz="3600" dirty="0"/>
          </a:p>
        </p:txBody>
      </p:sp>
    </p:spTree>
    <p:extLst>
      <p:ext uri="{BB962C8B-B14F-4D97-AF65-F5344CB8AC3E}">
        <p14:creationId xmlns:p14="http://schemas.microsoft.com/office/powerpoint/2010/main" val="23381035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25</a:t>
            </a:fld>
            <a:endParaRPr lang="en"/>
          </a:p>
        </p:txBody>
      </p:sp>
      <p:sp>
        <p:nvSpPr>
          <p:cNvPr id="5" name="テキスト プレースホルダー 4"/>
          <p:cNvSpPr>
            <a:spLocks noGrp="1"/>
          </p:cNvSpPr>
          <p:nvPr>
            <p:ph type="body" idx="1"/>
          </p:nvPr>
        </p:nvSpPr>
        <p:spPr>
          <a:xfrm>
            <a:off x="1038487" y="2428818"/>
            <a:ext cx="9510445" cy="1154837"/>
          </a:xfrm>
        </p:spPr>
        <p:txBody>
          <a:bodyPr>
            <a:normAutofit/>
          </a:bodyPr>
          <a:lstStyle/>
          <a:p>
            <a:pPr marL="101598" indent="0">
              <a:buNone/>
            </a:pPr>
            <a:r>
              <a:rPr kumimoji="1" lang="ja-JP" altLang="en-US" dirty="0" smtClean="0"/>
              <a:t>・</a:t>
            </a:r>
            <a:r>
              <a:rPr lang="ja-JP" altLang="en-US" dirty="0"/>
              <a:t>　</a:t>
            </a:r>
            <a:r>
              <a:rPr kumimoji="1" lang="ja-JP" altLang="en-US" dirty="0" smtClean="0"/>
              <a:t>ページ上部の石の個数の部分を選択すると０から個数を増やすことが出来ます。</a:t>
            </a:r>
            <a:endParaRPr kumimoji="1" lang="en-US" altLang="ja-JP" dirty="0" smtClean="0"/>
          </a:p>
        </p:txBody>
      </p:sp>
      <p:sp>
        <p:nvSpPr>
          <p:cNvPr id="6" name="タイトル 5"/>
          <p:cNvSpPr>
            <a:spLocks noGrp="1"/>
          </p:cNvSpPr>
          <p:nvPr>
            <p:ph type="title"/>
          </p:nvPr>
        </p:nvSpPr>
        <p:spPr/>
        <p:txBody>
          <a:bodyPr/>
          <a:lstStyle/>
          <a:p>
            <a:r>
              <a:rPr kumimoji="1" lang="ja-JP" altLang="en-US" dirty="0" smtClean="0"/>
              <a:t>演習問題解法①</a:t>
            </a:r>
            <a:endParaRPr kumimoji="1" lang="ja-JP" altLang="en-US" dirty="0"/>
          </a:p>
        </p:txBody>
      </p:sp>
      <p:pic>
        <p:nvPicPr>
          <p:cNvPr id="7" name="図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921" y="3364637"/>
            <a:ext cx="5530788" cy="341790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433" y="5022459"/>
            <a:ext cx="2267266" cy="523948"/>
          </a:xfrm>
          <a:prstGeom prst="rect">
            <a:avLst/>
          </a:prstGeom>
        </p:spPr>
      </p:pic>
      <p:sp>
        <p:nvSpPr>
          <p:cNvPr id="9" name="正方形/長方形 8"/>
          <p:cNvSpPr/>
          <p:nvPr/>
        </p:nvSpPr>
        <p:spPr>
          <a:xfrm>
            <a:off x="2255139" y="5014671"/>
            <a:ext cx="2268000" cy="523948"/>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V="1">
            <a:off x="853440" y="5546407"/>
            <a:ext cx="1418993" cy="935673"/>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212" y="3364637"/>
            <a:ext cx="5530788" cy="3417903"/>
          </a:xfrm>
          <a:prstGeom prst="rect">
            <a:avLst/>
          </a:prstGeom>
        </p:spPr>
      </p:pic>
      <p:sp>
        <p:nvSpPr>
          <p:cNvPr id="13" name="右矢印 12"/>
          <p:cNvSpPr/>
          <p:nvPr/>
        </p:nvSpPr>
        <p:spPr>
          <a:xfrm>
            <a:off x="5784252" y="4398886"/>
            <a:ext cx="550416" cy="134940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752" y="5014745"/>
            <a:ext cx="2495898" cy="552527"/>
          </a:xfrm>
          <a:prstGeom prst="rect">
            <a:avLst/>
          </a:prstGeom>
        </p:spPr>
      </p:pic>
      <p:sp>
        <p:nvSpPr>
          <p:cNvPr id="16" name="正方形/長方形 15"/>
          <p:cNvSpPr/>
          <p:nvPr/>
        </p:nvSpPr>
        <p:spPr>
          <a:xfrm>
            <a:off x="8425752" y="5043324"/>
            <a:ext cx="2495898" cy="523948"/>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flipV="1">
            <a:off x="7202454" y="5567272"/>
            <a:ext cx="1223298" cy="1044021"/>
          </a:xfrm>
          <a:prstGeom prst="line">
            <a:avLst/>
          </a:prstGeom>
          <a:ln w="444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8728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26</a:t>
            </a:fld>
            <a:endParaRPr lang="en"/>
          </a:p>
        </p:txBody>
      </p:sp>
      <p:sp>
        <p:nvSpPr>
          <p:cNvPr id="9" name="テキスト プレースホルダー 8"/>
          <p:cNvSpPr>
            <a:spLocks noGrp="1"/>
          </p:cNvSpPr>
          <p:nvPr>
            <p:ph type="body" idx="1"/>
          </p:nvPr>
        </p:nvSpPr>
        <p:spPr>
          <a:xfrm>
            <a:off x="-160962" y="2419481"/>
            <a:ext cx="6851600" cy="4241200"/>
          </a:xfrm>
        </p:spPr>
        <p:txBody>
          <a:bodyPr/>
          <a:lstStyle/>
          <a:p>
            <a:pPr marL="101598" indent="0">
              <a:buNone/>
            </a:pPr>
            <a:r>
              <a:rPr lang="ja-JP" altLang="en-US" dirty="0"/>
              <a:t>　</a:t>
            </a:r>
            <a:r>
              <a:rPr lang="ja-JP" altLang="en-US" dirty="0" smtClean="0"/>
              <a:t>　ガチャを</a:t>
            </a:r>
            <a:r>
              <a:rPr lang="ja-JP" altLang="en-US" dirty="0"/>
              <a:t>回</a:t>
            </a:r>
            <a:r>
              <a:rPr lang="ja-JP" altLang="en-US" dirty="0" smtClean="0"/>
              <a:t>すとガチャ結果画面が表示されます。</a:t>
            </a:r>
            <a:endParaRPr lang="en-US" altLang="ja-JP" dirty="0" smtClean="0"/>
          </a:p>
          <a:p>
            <a:pPr marL="101598" indent="0">
              <a:buNone/>
            </a:pPr>
            <a:r>
              <a:rPr kumimoji="1" lang="ja-JP" altLang="en-US" dirty="0"/>
              <a:t>　</a:t>
            </a:r>
            <a:r>
              <a:rPr kumimoji="1" lang="ja-JP" altLang="en-US" dirty="0" smtClean="0"/>
              <a:t>　 ページの下のガチャを回すボタンの上に</a:t>
            </a:r>
            <a:r>
              <a:rPr kumimoji="1" lang="en-US" altLang="ja-JP" dirty="0" smtClean="0"/>
              <a:t>FLAG</a:t>
            </a:r>
            <a:r>
              <a:rPr kumimoji="1" lang="ja-JP" altLang="en-US" dirty="0" smtClean="0"/>
              <a:t>が</a:t>
            </a:r>
            <a:endParaRPr kumimoji="1" lang="en-US" altLang="ja-JP" dirty="0" smtClean="0"/>
          </a:p>
          <a:p>
            <a:pPr marL="101598" indent="0">
              <a:buNone/>
            </a:pPr>
            <a:r>
              <a:rPr lang="ja-JP" altLang="en-US" dirty="0"/>
              <a:t>　</a:t>
            </a:r>
            <a:r>
              <a:rPr lang="ja-JP" altLang="en-US" dirty="0" smtClean="0"/>
              <a:t>　 表示されます。</a:t>
            </a:r>
            <a:endParaRPr kumimoji="1" lang="ja-JP" altLang="en-US" dirty="0"/>
          </a:p>
        </p:txBody>
      </p:sp>
      <p:sp>
        <p:nvSpPr>
          <p:cNvPr id="10" name="タイトル 7"/>
          <p:cNvSpPr>
            <a:spLocks noGrp="1"/>
          </p:cNvSpPr>
          <p:nvPr>
            <p:ph type="title"/>
          </p:nvPr>
        </p:nvSpPr>
        <p:spPr>
          <a:xfrm>
            <a:off x="609600" y="742564"/>
            <a:ext cx="6851600" cy="1143200"/>
          </a:xfrm>
        </p:spPr>
        <p:txBody>
          <a:bodyPr/>
          <a:lstStyle/>
          <a:p>
            <a:r>
              <a:rPr kumimoji="1" lang="ja-JP" altLang="en-US" dirty="0" smtClean="0"/>
              <a:t>演習問題解法①</a:t>
            </a:r>
            <a:r>
              <a:rPr kumimoji="1" lang="en-US" altLang="ja-JP" dirty="0" smtClean="0"/>
              <a:t>-2</a:t>
            </a:r>
            <a:endParaRPr kumimoji="1" lang="ja-JP" altLang="en-US" dirty="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882" y="2419481"/>
            <a:ext cx="6052117" cy="4125157"/>
          </a:xfrm>
          <a:prstGeom prst="rect">
            <a:avLst/>
          </a:prstGeom>
        </p:spPr>
      </p:pic>
    </p:spTree>
    <p:extLst>
      <p:ext uri="{BB962C8B-B14F-4D97-AF65-F5344CB8AC3E}">
        <p14:creationId xmlns:p14="http://schemas.microsoft.com/office/powerpoint/2010/main" val="20770119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27</a:t>
            </a:fld>
            <a:endParaRPr lang="en"/>
          </a:p>
        </p:txBody>
      </p:sp>
      <p:sp>
        <p:nvSpPr>
          <p:cNvPr id="5" name="タイトル 4"/>
          <p:cNvSpPr>
            <a:spLocks noGrp="1"/>
          </p:cNvSpPr>
          <p:nvPr>
            <p:ph type="title"/>
          </p:nvPr>
        </p:nvSpPr>
        <p:spPr/>
        <p:txBody>
          <a:bodyPr/>
          <a:lstStyle/>
          <a:p>
            <a:r>
              <a:rPr kumimoji="1" lang="ja-JP" altLang="en-US" dirty="0" smtClean="0"/>
              <a:t>演習問題解法②</a:t>
            </a:r>
            <a:endParaRPr kumimoji="1" lang="ja-JP" altLang="en-US" dirty="0"/>
          </a:p>
        </p:txBody>
      </p:sp>
      <p:sp>
        <p:nvSpPr>
          <p:cNvPr id="6" name="テキスト プレースホルダー 5"/>
          <p:cNvSpPr>
            <a:spLocks noGrp="1"/>
          </p:cNvSpPr>
          <p:nvPr>
            <p:ph type="body" idx="1"/>
          </p:nvPr>
        </p:nvSpPr>
        <p:spPr>
          <a:xfrm>
            <a:off x="609600" y="2407442"/>
            <a:ext cx="10907730" cy="906262"/>
          </a:xfrm>
        </p:spPr>
        <p:txBody>
          <a:bodyPr>
            <a:normAutofit/>
          </a:bodyPr>
          <a:lstStyle/>
          <a:p>
            <a:pPr marL="101598" indent="0">
              <a:buNone/>
            </a:pPr>
            <a:r>
              <a:rPr kumimoji="1" lang="ja-JP" altLang="en-US" dirty="0" smtClean="0"/>
              <a:t>ガチャ結果の画像を見てみると、一枚ごとに数字が割り振られている</a:t>
            </a:r>
            <a:r>
              <a:rPr lang="ja-JP" altLang="en-US" dirty="0" smtClean="0"/>
              <a:t>ことがわか</a:t>
            </a:r>
            <a:r>
              <a:rPr lang="ja-JP" altLang="en-US" dirty="0"/>
              <a:t>る</a:t>
            </a:r>
            <a:r>
              <a:rPr kumimoji="1" lang="ja-JP" altLang="en-US" dirty="0" smtClean="0"/>
              <a:t>。</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3913972"/>
            <a:ext cx="2186552" cy="2622963"/>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041" y="3913972"/>
            <a:ext cx="2191052" cy="2622963"/>
          </a:xfrm>
          <a:prstGeom prst="rect">
            <a:avLst/>
          </a:prstGeom>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1470" y="3913972"/>
            <a:ext cx="2191051" cy="2622963"/>
          </a:xfrm>
          <a:prstGeom prst="rect">
            <a:avLst/>
          </a:prstGeom>
        </p:spPr>
      </p:pic>
      <p:sp>
        <p:nvSpPr>
          <p:cNvPr id="10" name="テキスト ボックス 9"/>
          <p:cNvSpPr txBox="1"/>
          <p:nvPr/>
        </p:nvSpPr>
        <p:spPr>
          <a:xfrm>
            <a:off x="1065320" y="3429172"/>
            <a:ext cx="1460656" cy="369332"/>
          </a:xfrm>
          <a:prstGeom prst="rect">
            <a:avLst/>
          </a:prstGeom>
          <a:noFill/>
        </p:spPr>
        <p:txBody>
          <a:bodyPr wrap="none" rtlCol="0">
            <a:spAutoFit/>
          </a:bodyPr>
          <a:lstStyle/>
          <a:p>
            <a:r>
              <a:rPr lang="en-US" altLang="ja-JP" dirty="0"/>
              <a:t>cards/3.jpg</a:t>
            </a:r>
            <a:endParaRPr kumimoji="1" lang="ja-JP" altLang="en-US" dirty="0"/>
          </a:p>
        </p:txBody>
      </p:sp>
      <p:sp>
        <p:nvSpPr>
          <p:cNvPr id="11" name="テキスト ボックス 10"/>
          <p:cNvSpPr txBox="1"/>
          <p:nvPr/>
        </p:nvSpPr>
        <p:spPr>
          <a:xfrm>
            <a:off x="4577118" y="3429172"/>
            <a:ext cx="1588897" cy="369332"/>
          </a:xfrm>
          <a:prstGeom prst="rect">
            <a:avLst/>
          </a:prstGeom>
          <a:noFill/>
        </p:spPr>
        <p:txBody>
          <a:bodyPr wrap="none" rtlCol="0">
            <a:spAutoFit/>
          </a:bodyPr>
          <a:lstStyle/>
          <a:p>
            <a:r>
              <a:rPr lang="en-US" altLang="ja-JP" dirty="0" smtClean="0"/>
              <a:t>cards/31.jpg</a:t>
            </a:r>
            <a:endParaRPr kumimoji="1" lang="ja-JP" altLang="en-US" dirty="0"/>
          </a:p>
        </p:txBody>
      </p:sp>
      <p:sp>
        <p:nvSpPr>
          <p:cNvPr id="12" name="テキスト ボックス 11"/>
          <p:cNvSpPr txBox="1"/>
          <p:nvPr/>
        </p:nvSpPr>
        <p:spPr>
          <a:xfrm>
            <a:off x="8542546" y="3429172"/>
            <a:ext cx="1588897" cy="369332"/>
          </a:xfrm>
          <a:prstGeom prst="rect">
            <a:avLst/>
          </a:prstGeom>
          <a:noFill/>
        </p:spPr>
        <p:txBody>
          <a:bodyPr wrap="none" rtlCol="0">
            <a:spAutoFit/>
          </a:bodyPr>
          <a:lstStyle/>
          <a:p>
            <a:r>
              <a:rPr lang="en-US" altLang="ja-JP" dirty="0" smtClean="0"/>
              <a:t>cards/46.jpg</a:t>
            </a:r>
            <a:endParaRPr kumimoji="1" lang="ja-JP" altLang="en-US" dirty="0"/>
          </a:p>
        </p:txBody>
      </p:sp>
    </p:spTree>
    <p:extLst>
      <p:ext uri="{BB962C8B-B14F-4D97-AF65-F5344CB8AC3E}">
        <p14:creationId xmlns:p14="http://schemas.microsoft.com/office/powerpoint/2010/main" val="826107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28</a:t>
            </a:fld>
            <a:endParaRPr lang="en"/>
          </a:p>
        </p:txBody>
      </p:sp>
      <p:sp>
        <p:nvSpPr>
          <p:cNvPr id="4" name="テキスト プレースホルダー 3"/>
          <p:cNvSpPr>
            <a:spLocks noGrp="1"/>
          </p:cNvSpPr>
          <p:nvPr>
            <p:ph type="body" idx="1"/>
          </p:nvPr>
        </p:nvSpPr>
        <p:spPr>
          <a:xfrm>
            <a:off x="609599" y="2209800"/>
            <a:ext cx="11226229" cy="1083816"/>
          </a:xfrm>
        </p:spPr>
        <p:txBody>
          <a:bodyPr>
            <a:normAutofit/>
          </a:bodyPr>
          <a:lstStyle/>
          <a:p>
            <a:pPr marL="101598" indent="0">
              <a:buNone/>
            </a:pPr>
            <a:r>
              <a:rPr lang="ja-JP" altLang="en-US" dirty="0" smtClean="0"/>
              <a:t>カードに割り振られた数字がカードの</a:t>
            </a:r>
            <a:r>
              <a:rPr lang="en-US" altLang="ja-JP" dirty="0" smtClean="0"/>
              <a:t>No.</a:t>
            </a:r>
            <a:r>
              <a:rPr lang="ja-JP" altLang="en-US" dirty="0" smtClean="0"/>
              <a:t>になっていることが推測できる。</a:t>
            </a:r>
            <a:endParaRPr lang="en-US" altLang="ja-JP" dirty="0" smtClean="0"/>
          </a:p>
          <a:p>
            <a:pPr marL="101598" indent="0">
              <a:buNone/>
            </a:pPr>
            <a:r>
              <a:rPr lang="en-US" altLang="ja-JP" dirty="0" smtClean="0"/>
              <a:t>cards/X.jpg</a:t>
            </a:r>
            <a:r>
              <a:rPr lang="ja-JP" altLang="en-US" dirty="0" smtClean="0"/>
              <a:t>の部分の</a:t>
            </a:r>
            <a:r>
              <a:rPr lang="en-US" altLang="ja-JP" dirty="0" smtClean="0"/>
              <a:t>X</a:t>
            </a:r>
            <a:r>
              <a:rPr lang="ja-JP" altLang="en-US" dirty="0" smtClean="0"/>
              <a:t>を問題の９９に変えてみると</a:t>
            </a:r>
            <a:r>
              <a:rPr lang="en-US" altLang="ja-JP" dirty="0" smtClean="0"/>
              <a:t>FLAG</a:t>
            </a:r>
            <a:r>
              <a:rPr lang="ja-JP" altLang="en-US" dirty="0" smtClean="0"/>
              <a:t>が出てくる。</a:t>
            </a:r>
            <a:endParaRPr lang="en-US" altLang="ja-JP" dirty="0"/>
          </a:p>
        </p:txBody>
      </p:sp>
      <p:sp>
        <p:nvSpPr>
          <p:cNvPr id="5" name="タイトル 4"/>
          <p:cNvSpPr>
            <a:spLocks noGrp="1"/>
          </p:cNvSpPr>
          <p:nvPr>
            <p:ph type="title"/>
          </p:nvPr>
        </p:nvSpPr>
        <p:spPr/>
        <p:txBody>
          <a:bodyPr/>
          <a:lstStyle/>
          <a:p>
            <a:r>
              <a:rPr kumimoji="1" lang="ja-JP" altLang="en-US" dirty="0" smtClean="0"/>
              <a:t>演習問題解法②</a:t>
            </a:r>
            <a:r>
              <a:rPr kumimoji="1" lang="en-US" altLang="ja-JP" dirty="0" smtClean="0"/>
              <a:t>-2</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197" y="3293616"/>
            <a:ext cx="5117209" cy="3448944"/>
          </a:xfrm>
          <a:prstGeom prst="rect">
            <a:avLst/>
          </a:prstGeom>
        </p:spPr>
      </p:pic>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047" y="4613324"/>
            <a:ext cx="2152950" cy="466790"/>
          </a:xfrm>
          <a:prstGeom prst="rect">
            <a:avLst/>
          </a:prstGeom>
        </p:spPr>
      </p:pic>
      <p:sp>
        <p:nvSpPr>
          <p:cNvPr id="8" name="正方形/長方形 7"/>
          <p:cNvSpPr/>
          <p:nvPr/>
        </p:nvSpPr>
        <p:spPr>
          <a:xfrm>
            <a:off x="1320154" y="4578856"/>
            <a:ext cx="2218735" cy="53572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p:cNvCxnSpPr>
            <a:stCxn id="8" idx="2"/>
          </p:cNvCxnSpPr>
          <p:nvPr/>
        </p:nvCxnSpPr>
        <p:spPr>
          <a:xfrm flipH="1">
            <a:off x="1500326" y="5114581"/>
            <a:ext cx="929196" cy="143713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図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076" y="3302494"/>
            <a:ext cx="5472710" cy="3448944"/>
          </a:xfrm>
          <a:prstGeom prst="rect">
            <a:avLst/>
          </a:prstGeom>
        </p:spPr>
      </p:pic>
      <p:pic>
        <p:nvPicPr>
          <p:cNvPr id="14" name="図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570" y="4578856"/>
            <a:ext cx="1905266" cy="457264"/>
          </a:xfrm>
          <a:prstGeom prst="rect">
            <a:avLst/>
          </a:prstGeom>
        </p:spPr>
      </p:pic>
      <p:sp>
        <p:nvSpPr>
          <p:cNvPr id="15" name="正方形/長方形 14"/>
          <p:cNvSpPr/>
          <p:nvPr/>
        </p:nvSpPr>
        <p:spPr>
          <a:xfrm>
            <a:off x="6617535" y="4578855"/>
            <a:ext cx="1940301" cy="45726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a:stCxn id="15" idx="2"/>
          </p:cNvCxnSpPr>
          <p:nvPr/>
        </p:nvCxnSpPr>
        <p:spPr>
          <a:xfrm flipH="1">
            <a:off x="6924584" y="5036120"/>
            <a:ext cx="663102" cy="15156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7068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29</a:t>
            </a:fld>
            <a:endParaRPr lang="en"/>
          </a:p>
        </p:txBody>
      </p:sp>
      <p:sp>
        <p:nvSpPr>
          <p:cNvPr id="3" name="タイトル 2"/>
          <p:cNvSpPr>
            <a:spLocks noGrp="1"/>
          </p:cNvSpPr>
          <p:nvPr>
            <p:ph type="title"/>
          </p:nvPr>
        </p:nvSpPr>
        <p:spPr/>
        <p:txBody>
          <a:bodyPr/>
          <a:lstStyle/>
          <a:p>
            <a:r>
              <a:rPr lang="ja-JP" altLang="en-US" dirty="0"/>
              <a:t>演習問題</a:t>
            </a:r>
            <a:r>
              <a:rPr lang="ja-JP" altLang="en-US" dirty="0" smtClean="0"/>
              <a:t>解法③</a:t>
            </a:r>
            <a:endParaRPr kumimoji="1" lang="ja-JP" altLang="en-US" dirty="0"/>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47" y="3719432"/>
            <a:ext cx="5659303" cy="2992085"/>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4654" y="3319938"/>
            <a:ext cx="5129346" cy="3604643"/>
          </a:xfrm>
          <a:prstGeom prst="rect">
            <a:avLst/>
          </a:prstGeom>
        </p:spPr>
      </p:pic>
      <p:sp>
        <p:nvSpPr>
          <p:cNvPr id="8" name="右矢印 7"/>
          <p:cNvSpPr/>
          <p:nvPr/>
        </p:nvSpPr>
        <p:spPr>
          <a:xfrm>
            <a:off x="6008127" y="4278726"/>
            <a:ext cx="807868" cy="11629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589" y="3724149"/>
            <a:ext cx="1743318" cy="447737"/>
          </a:xfrm>
          <a:prstGeom prst="rect">
            <a:avLst/>
          </a:prstGeom>
        </p:spPr>
      </p:pic>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824" y="3865916"/>
            <a:ext cx="1715193" cy="447856"/>
          </a:xfrm>
          <a:prstGeom prst="rect">
            <a:avLst/>
          </a:prstGeom>
        </p:spPr>
      </p:pic>
      <p:sp>
        <p:nvSpPr>
          <p:cNvPr id="11" name="正方形/長方形 10"/>
          <p:cNvSpPr/>
          <p:nvPr/>
        </p:nvSpPr>
        <p:spPr>
          <a:xfrm>
            <a:off x="244347" y="3719432"/>
            <a:ext cx="1890944" cy="61255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6459460" y="3647493"/>
            <a:ext cx="1890944" cy="52439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H="1">
            <a:off x="1061093" y="4331991"/>
            <a:ext cx="128726" cy="221513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a:stCxn id="12" idx="2"/>
          </p:cNvCxnSpPr>
          <p:nvPr/>
        </p:nvCxnSpPr>
        <p:spPr>
          <a:xfrm>
            <a:off x="7404932" y="4171886"/>
            <a:ext cx="1369" cy="25396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723014" y="2392326"/>
            <a:ext cx="11020986" cy="923330"/>
          </a:xfrm>
          <a:prstGeom prst="rect">
            <a:avLst/>
          </a:prstGeom>
          <a:noFill/>
        </p:spPr>
        <p:txBody>
          <a:bodyPr wrap="square" rtlCol="0">
            <a:spAutoFit/>
          </a:bodyPr>
          <a:lstStyle/>
          <a:p>
            <a:r>
              <a:rPr lang="ja-JP" altLang="en-US" dirty="0"/>
              <a:t>チュートリアルと</a:t>
            </a:r>
            <a:r>
              <a:rPr lang="en-US" altLang="ja-JP" dirty="0"/>
              <a:t>battle1</a:t>
            </a:r>
            <a:r>
              <a:rPr lang="ja-JP" altLang="en-US" dirty="0"/>
              <a:t>のページ名が</a:t>
            </a:r>
            <a:r>
              <a:rPr lang="en-US" altLang="ja-JP" dirty="0"/>
              <a:t>game1.php</a:t>
            </a:r>
            <a:r>
              <a:rPr lang="ja-JP" altLang="en-US" dirty="0" smtClean="0"/>
              <a:t>と</a:t>
            </a:r>
            <a:r>
              <a:rPr lang="en-US" altLang="ja-JP" dirty="0" smtClean="0"/>
              <a:t>game2.php</a:t>
            </a:r>
            <a:r>
              <a:rPr lang="ja-JP" altLang="en-US" dirty="0"/>
              <a:t>になっているためそれ以降の</a:t>
            </a:r>
            <a:r>
              <a:rPr lang="en-US" altLang="ja-JP" dirty="0"/>
              <a:t>LV6,LV10</a:t>
            </a:r>
            <a:r>
              <a:rPr lang="ja-JP" altLang="en-US" dirty="0" smtClean="0"/>
              <a:t>も</a:t>
            </a:r>
            <a:r>
              <a:rPr lang="en-US" altLang="ja-JP" dirty="0" smtClean="0"/>
              <a:t>game3.php</a:t>
            </a:r>
            <a:r>
              <a:rPr lang="ja-JP" altLang="en-US" dirty="0" err="1"/>
              <a:t>、</a:t>
            </a:r>
            <a:r>
              <a:rPr lang="en-US" altLang="ja-JP" dirty="0"/>
              <a:t>game4.php</a:t>
            </a:r>
            <a:r>
              <a:rPr lang="ja-JP" altLang="en-US" dirty="0"/>
              <a:t>になっていると考えること</a:t>
            </a:r>
            <a:r>
              <a:rPr lang="ja-JP" altLang="en-US" dirty="0" smtClean="0"/>
              <a:t>が出来る</a:t>
            </a:r>
            <a:r>
              <a:rPr lang="ja-JP" altLang="en-US" dirty="0"/>
              <a:t>。その為、ボタンの</a:t>
            </a:r>
            <a:r>
              <a:rPr lang="en-US" altLang="ja-JP" dirty="0"/>
              <a:t>URL</a:t>
            </a:r>
            <a:r>
              <a:rPr lang="ja-JP" altLang="en-US" dirty="0"/>
              <a:t>を書き換えて</a:t>
            </a:r>
            <a:r>
              <a:rPr lang="en-US" altLang="ja-JP" dirty="0" smtClean="0"/>
              <a:t>game4.php</a:t>
            </a:r>
            <a:r>
              <a:rPr lang="ja-JP" altLang="en-US" dirty="0" smtClean="0"/>
              <a:t>に</a:t>
            </a:r>
            <a:r>
              <a:rPr lang="ja-JP" altLang="en-US" dirty="0"/>
              <a:t>すると</a:t>
            </a:r>
            <a:r>
              <a:rPr lang="en-US" altLang="ja-JP" dirty="0"/>
              <a:t>battle3</a:t>
            </a:r>
            <a:r>
              <a:rPr lang="ja-JP" altLang="en-US" dirty="0"/>
              <a:t>に入ることが出来る</a:t>
            </a:r>
            <a:r>
              <a:rPr lang="ja-JP" altLang="en-US" dirty="0" smtClean="0"/>
              <a:t>。</a:t>
            </a:r>
            <a:r>
              <a:rPr lang="en-US" altLang="ja-JP" dirty="0" smtClean="0"/>
              <a:t>battle3</a:t>
            </a:r>
            <a:r>
              <a:rPr lang="ja-JP" altLang="en-US" dirty="0"/>
              <a:t>の</a:t>
            </a:r>
            <a:r>
              <a:rPr lang="en-US" altLang="ja-JP" dirty="0"/>
              <a:t>&lt;head&gt;</a:t>
            </a:r>
            <a:r>
              <a:rPr lang="ja-JP" altLang="en-US" dirty="0"/>
              <a:t>を確認すると</a:t>
            </a:r>
            <a:r>
              <a:rPr lang="en-US" altLang="ja-JP" dirty="0"/>
              <a:t>FLAG</a:t>
            </a:r>
            <a:r>
              <a:rPr lang="ja-JP" altLang="en-US" dirty="0"/>
              <a:t>が確認できる。</a:t>
            </a:r>
          </a:p>
        </p:txBody>
      </p:sp>
    </p:spTree>
    <p:extLst>
      <p:ext uri="{BB962C8B-B14F-4D97-AF65-F5344CB8AC3E}">
        <p14:creationId xmlns:p14="http://schemas.microsoft.com/office/powerpoint/2010/main" val="1482783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3</a:t>
            </a:fld>
            <a:endParaRPr lang="en"/>
          </a:p>
        </p:txBody>
      </p:sp>
      <p:sp>
        <p:nvSpPr>
          <p:cNvPr id="3" name="タイトル 2"/>
          <p:cNvSpPr>
            <a:spLocks noGrp="1"/>
          </p:cNvSpPr>
          <p:nvPr>
            <p:ph type="title"/>
          </p:nvPr>
        </p:nvSpPr>
        <p:spPr/>
        <p:txBody>
          <a:bodyPr/>
          <a:lstStyle/>
          <a:p>
            <a:r>
              <a:rPr kumimoji="1" lang="ja-JP" altLang="en-US" dirty="0" smtClean="0"/>
              <a:t>目次</a:t>
            </a:r>
            <a:endParaRPr kumimoji="1" lang="ja-JP" altLang="en-US" dirty="0"/>
          </a:p>
        </p:txBody>
      </p:sp>
      <p:sp>
        <p:nvSpPr>
          <p:cNvPr id="4" name="テキスト プレースホルダー 3"/>
          <p:cNvSpPr>
            <a:spLocks noGrp="1"/>
          </p:cNvSpPr>
          <p:nvPr>
            <p:ph type="body" idx="1"/>
          </p:nvPr>
        </p:nvSpPr>
        <p:spPr>
          <a:xfrm>
            <a:off x="609600" y="2209800"/>
            <a:ext cx="10904738" cy="4241200"/>
          </a:xfrm>
        </p:spPr>
        <p:txBody>
          <a:bodyPr>
            <a:normAutofit/>
          </a:bodyPr>
          <a:lstStyle/>
          <a:p>
            <a:pPr marL="101598" indent="0">
              <a:buNone/>
            </a:pPr>
            <a:r>
              <a:rPr kumimoji="1" lang="ja-JP" altLang="en-US" sz="4000" dirty="0" smtClean="0"/>
              <a:t>・はじめに</a:t>
            </a:r>
            <a:endParaRPr kumimoji="1" lang="en-US" altLang="ja-JP" sz="4000" dirty="0" smtClean="0"/>
          </a:p>
          <a:p>
            <a:pPr marL="101598" indent="0">
              <a:buNone/>
            </a:pPr>
            <a:r>
              <a:rPr kumimoji="1" lang="ja-JP" altLang="en-US" sz="4000" dirty="0" smtClean="0"/>
              <a:t>・</a:t>
            </a:r>
            <a:r>
              <a:rPr lang="ja-JP" altLang="en-US" sz="4000" dirty="0" smtClean="0"/>
              <a:t>デベロッパーツールとは</a:t>
            </a:r>
            <a:endParaRPr lang="ja-JP" altLang="en-US" sz="4000" dirty="0"/>
          </a:p>
          <a:p>
            <a:pPr marL="101598" indent="0">
              <a:buNone/>
            </a:pPr>
            <a:r>
              <a:rPr kumimoji="1" lang="ja-JP" altLang="en-US" sz="4000" dirty="0" smtClean="0"/>
              <a:t>・実際に</a:t>
            </a:r>
            <a:r>
              <a:rPr kumimoji="1" lang="en-US" altLang="ja-JP" sz="4000" dirty="0" smtClean="0"/>
              <a:t>Web</a:t>
            </a:r>
            <a:r>
              <a:rPr kumimoji="1" lang="ja-JP" altLang="en-US" sz="4000" dirty="0" smtClean="0"/>
              <a:t>サイトの改ざんをしてみよう</a:t>
            </a:r>
            <a:endParaRPr kumimoji="1" lang="en-US" altLang="ja-JP" sz="4000" dirty="0" smtClean="0"/>
          </a:p>
          <a:p>
            <a:pPr marL="101598" indent="0">
              <a:buNone/>
            </a:pPr>
            <a:r>
              <a:rPr kumimoji="1" lang="ja-JP" altLang="en-US" sz="4000" dirty="0" smtClean="0"/>
              <a:t>・演習問題</a:t>
            </a:r>
            <a:endParaRPr kumimoji="1" lang="en-US" altLang="ja-JP" sz="4000" dirty="0" smtClean="0"/>
          </a:p>
          <a:p>
            <a:pPr marL="101598" indent="0">
              <a:buNone/>
            </a:pPr>
            <a:r>
              <a:rPr lang="ja-JP" altLang="en-US" sz="4000" dirty="0" smtClean="0"/>
              <a:t>・最後に</a:t>
            </a:r>
            <a:endParaRPr kumimoji="1" lang="en-US" altLang="ja-JP" sz="4000" dirty="0" smtClean="0"/>
          </a:p>
        </p:txBody>
      </p:sp>
    </p:spTree>
    <p:extLst>
      <p:ext uri="{BB962C8B-B14F-4D97-AF65-F5344CB8AC3E}">
        <p14:creationId xmlns:p14="http://schemas.microsoft.com/office/powerpoint/2010/main" val="2671764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4541494" y="2363057"/>
            <a:ext cx="7550854" cy="43129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idx="12"/>
          </p:nvPr>
        </p:nvSpPr>
        <p:spPr/>
        <p:txBody>
          <a:bodyPr/>
          <a:lstStyle/>
          <a:p>
            <a:fld id="{00000000-1234-1234-1234-123412341234}" type="slidenum">
              <a:rPr lang="en" smtClean="0"/>
              <a:pPr/>
              <a:t>30</a:t>
            </a:fld>
            <a:endParaRPr lang="en"/>
          </a:p>
        </p:txBody>
      </p:sp>
      <p:sp>
        <p:nvSpPr>
          <p:cNvPr id="3" name="タイトル 2"/>
          <p:cNvSpPr>
            <a:spLocks noGrp="1"/>
          </p:cNvSpPr>
          <p:nvPr>
            <p:ph type="title"/>
          </p:nvPr>
        </p:nvSpPr>
        <p:spPr/>
        <p:txBody>
          <a:bodyPr/>
          <a:lstStyle/>
          <a:p>
            <a:r>
              <a:rPr lang="ja-JP" altLang="en-US" dirty="0"/>
              <a:t>演習問題</a:t>
            </a:r>
            <a:r>
              <a:rPr lang="ja-JP" altLang="en-US" dirty="0" smtClean="0"/>
              <a:t>解法③</a:t>
            </a:r>
            <a:r>
              <a:rPr lang="en-US" altLang="ja-JP" dirty="0" smtClean="0"/>
              <a:t>-</a:t>
            </a:r>
            <a:r>
              <a:rPr lang="ja-JP" altLang="en-US" dirty="0" smtClean="0"/>
              <a:t>２</a:t>
            </a:r>
            <a:endParaRPr kumimoji="1" lang="ja-JP" altLang="en-US"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494" y="2363057"/>
            <a:ext cx="7550854" cy="4312952"/>
          </a:xfrm>
          <a:prstGeom prst="rect">
            <a:avLst/>
          </a:prstGeom>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34" y="2944372"/>
            <a:ext cx="4438132" cy="827839"/>
          </a:xfrm>
          <a:prstGeom prst="rect">
            <a:avLst/>
          </a:prstGeom>
        </p:spPr>
      </p:pic>
      <p:sp>
        <p:nvSpPr>
          <p:cNvPr id="9" name="正方形/長方形 8"/>
          <p:cNvSpPr/>
          <p:nvPr/>
        </p:nvSpPr>
        <p:spPr>
          <a:xfrm>
            <a:off x="174034" y="2944371"/>
            <a:ext cx="4438132" cy="74873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p:cNvCxnSpPr>
            <a:stCxn id="9" idx="2"/>
          </p:cNvCxnSpPr>
          <p:nvPr/>
        </p:nvCxnSpPr>
        <p:spPr>
          <a:xfrm>
            <a:off x="2393100" y="3693110"/>
            <a:ext cx="2915747" cy="22105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8901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31</a:t>
            </a:fld>
            <a:endParaRPr lang="en"/>
          </a:p>
        </p:txBody>
      </p:sp>
      <p:sp>
        <p:nvSpPr>
          <p:cNvPr id="3" name="タイトル 2"/>
          <p:cNvSpPr>
            <a:spLocks noGrp="1"/>
          </p:cNvSpPr>
          <p:nvPr>
            <p:ph type="title"/>
          </p:nvPr>
        </p:nvSpPr>
        <p:spPr/>
        <p:txBody>
          <a:bodyPr/>
          <a:lstStyle/>
          <a:p>
            <a:r>
              <a:rPr lang="ja-JP" altLang="en-US" dirty="0"/>
              <a:t>演習問題</a:t>
            </a:r>
            <a:r>
              <a:rPr lang="ja-JP" altLang="en-US" dirty="0" smtClean="0"/>
              <a:t>解法④</a:t>
            </a:r>
            <a:endParaRPr kumimoji="1" lang="ja-JP" altLang="en-US" dirty="0"/>
          </a:p>
        </p:txBody>
      </p:sp>
      <p:sp>
        <p:nvSpPr>
          <p:cNvPr id="5" name="テキスト プレースホルダー 4"/>
          <p:cNvSpPr>
            <a:spLocks noGrp="1"/>
          </p:cNvSpPr>
          <p:nvPr>
            <p:ph type="body" idx="1"/>
          </p:nvPr>
        </p:nvSpPr>
        <p:spPr>
          <a:xfrm>
            <a:off x="423169" y="2211703"/>
            <a:ext cx="6851600" cy="4241200"/>
          </a:xfrm>
        </p:spPr>
        <p:txBody>
          <a:bodyPr/>
          <a:lstStyle/>
          <a:p>
            <a:pPr marL="101598" indent="0">
              <a:buNone/>
            </a:pPr>
            <a:r>
              <a:rPr lang="ja-JP" altLang="en-US" dirty="0"/>
              <a:t>　</a:t>
            </a:r>
            <a:r>
              <a:rPr lang="ja-JP" altLang="en-US" dirty="0" smtClean="0"/>
              <a:t>　</a:t>
            </a:r>
            <a:r>
              <a:rPr lang="en-US" altLang="ja-JP" sz="2000" dirty="0" smtClean="0"/>
              <a:t>b</a:t>
            </a:r>
            <a:r>
              <a:rPr kumimoji="1" lang="en-US" altLang="ja-JP" sz="2000" dirty="0" smtClean="0"/>
              <a:t>attle3</a:t>
            </a:r>
            <a:r>
              <a:rPr kumimoji="1" lang="ja-JP" altLang="en-US" sz="2000" dirty="0" smtClean="0"/>
              <a:t>のページ内の</a:t>
            </a:r>
            <a:r>
              <a:rPr kumimoji="1" lang="en-US" altLang="ja-JP" sz="2000" dirty="0" smtClean="0"/>
              <a:t>&lt;body&gt;</a:t>
            </a:r>
            <a:r>
              <a:rPr kumimoji="1" lang="ja-JP" altLang="en-US" sz="2000" dirty="0" smtClean="0"/>
              <a:t>の中に</a:t>
            </a:r>
            <a:endParaRPr kumimoji="1" lang="en-US" altLang="ja-JP" sz="2000" dirty="0" smtClean="0"/>
          </a:p>
          <a:p>
            <a:pPr marL="101598" indent="0">
              <a:buNone/>
            </a:pPr>
            <a:r>
              <a:rPr lang="ja-JP" altLang="en-US" sz="2000" dirty="0"/>
              <a:t>　</a:t>
            </a:r>
            <a:r>
              <a:rPr lang="ja-JP" altLang="en-US" sz="2000" dirty="0" smtClean="0"/>
              <a:t>　</a:t>
            </a:r>
            <a:r>
              <a:rPr kumimoji="1" lang="ja-JP" altLang="en-US" sz="2000" dirty="0" smtClean="0"/>
              <a:t>開発者がデバック用に使っていた</a:t>
            </a:r>
            <a:endParaRPr kumimoji="1" lang="en-US" altLang="ja-JP" sz="2000" dirty="0" smtClean="0"/>
          </a:p>
          <a:p>
            <a:pPr marL="101598" indent="0">
              <a:buNone/>
            </a:pPr>
            <a:r>
              <a:rPr lang="ja-JP" altLang="en-US" sz="2000" dirty="0"/>
              <a:t>　</a:t>
            </a:r>
            <a:r>
              <a:rPr lang="ja-JP" altLang="en-US" sz="2000" dirty="0" smtClean="0"/>
              <a:t>　</a:t>
            </a:r>
            <a:r>
              <a:rPr kumimoji="1" lang="ja-JP" altLang="en-US" sz="2000" dirty="0" smtClean="0"/>
              <a:t>隠しボタンがそのまま残っている。</a:t>
            </a:r>
            <a:endParaRPr kumimoji="1" lang="en-US" altLang="ja-JP" sz="2000" dirty="0" smtClean="0"/>
          </a:p>
          <a:p>
            <a:pPr marL="101598" indent="0">
              <a:buNone/>
            </a:pPr>
            <a:r>
              <a:rPr lang="ja-JP" altLang="en-US" sz="2000" dirty="0"/>
              <a:t>　</a:t>
            </a:r>
            <a:r>
              <a:rPr lang="ja-JP" altLang="en-US" sz="2000" dirty="0" smtClean="0"/>
              <a:t>　そのボタンを使えるようにすれば</a:t>
            </a:r>
            <a:endParaRPr lang="en-US" altLang="ja-JP" sz="2000" dirty="0" smtClean="0"/>
          </a:p>
          <a:p>
            <a:pPr marL="101598" indent="0">
              <a:buNone/>
            </a:pPr>
            <a:r>
              <a:rPr lang="ja-JP" altLang="en-US" sz="2000" dirty="0"/>
              <a:t>　</a:t>
            </a:r>
            <a:r>
              <a:rPr lang="ja-JP" altLang="en-US" sz="2000" dirty="0" smtClean="0"/>
              <a:t>　 </a:t>
            </a:r>
            <a:r>
              <a:rPr lang="en-US" altLang="ja-JP" sz="2000" dirty="0" smtClean="0"/>
              <a:t>battle3</a:t>
            </a:r>
            <a:r>
              <a:rPr lang="ja-JP" altLang="en-US" sz="2000" dirty="0" smtClean="0"/>
              <a:t>を戦わずに勝つことが出来る</a:t>
            </a:r>
            <a:r>
              <a:rPr lang="ja-JP" altLang="en-US" sz="2000" dirty="0"/>
              <a:t>。</a:t>
            </a:r>
            <a:endParaRPr kumimoji="1" lang="ja-JP" altLang="en-US" sz="2000"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980" y="2352583"/>
            <a:ext cx="6011020" cy="3959440"/>
          </a:xfrm>
          <a:prstGeom prst="rect">
            <a:avLst/>
          </a:prstGeom>
        </p:spPr>
      </p:pic>
      <p:sp>
        <p:nvSpPr>
          <p:cNvPr id="4" name="正方形/長方形 3"/>
          <p:cNvSpPr/>
          <p:nvPr/>
        </p:nvSpPr>
        <p:spPr>
          <a:xfrm>
            <a:off x="6267236" y="4458984"/>
            <a:ext cx="5476764" cy="7602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63835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32</a:t>
            </a:fld>
            <a:endParaRPr lang="en"/>
          </a:p>
        </p:txBody>
      </p:sp>
      <p:sp>
        <p:nvSpPr>
          <p:cNvPr id="3" name="タイトル 2"/>
          <p:cNvSpPr>
            <a:spLocks noGrp="1"/>
          </p:cNvSpPr>
          <p:nvPr>
            <p:ph type="title"/>
          </p:nvPr>
        </p:nvSpPr>
        <p:spPr/>
        <p:txBody>
          <a:bodyPr/>
          <a:lstStyle/>
          <a:p>
            <a:r>
              <a:rPr lang="ja-JP" altLang="en-US" dirty="0"/>
              <a:t>演習問題</a:t>
            </a:r>
            <a:r>
              <a:rPr lang="ja-JP" altLang="en-US" dirty="0" smtClean="0"/>
              <a:t>解法④</a:t>
            </a:r>
            <a:r>
              <a:rPr lang="en-US" altLang="ja-JP" dirty="0" smtClean="0"/>
              <a:t>-2</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678" y="2760955"/>
            <a:ext cx="6218142" cy="3742587"/>
          </a:xfrm>
          <a:prstGeom prst="rect">
            <a:avLst/>
          </a:prstGeom>
        </p:spPr>
      </p:pic>
      <p:sp>
        <p:nvSpPr>
          <p:cNvPr id="6" name="テキスト ボックス 5"/>
          <p:cNvSpPr txBox="1"/>
          <p:nvPr/>
        </p:nvSpPr>
        <p:spPr>
          <a:xfrm>
            <a:off x="781235" y="2760955"/>
            <a:ext cx="3970959" cy="1754326"/>
          </a:xfrm>
          <a:prstGeom prst="rect">
            <a:avLst/>
          </a:prstGeom>
          <a:noFill/>
        </p:spPr>
        <p:txBody>
          <a:bodyPr wrap="none" rtlCol="0">
            <a:spAutoFit/>
          </a:bodyPr>
          <a:lstStyle/>
          <a:p>
            <a:r>
              <a:rPr lang="ja-JP" altLang="en-US" dirty="0"/>
              <a:t>ボタン</a:t>
            </a:r>
            <a:r>
              <a:rPr lang="ja-JP" altLang="en-US" dirty="0" smtClean="0"/>
              <a:t>がある部分を右クリックして</a:t>
            </a:r>
            <a:endParaRPr lang="en-US" altLang="ja-JP" dirty="0" smtClean="0"/>
          </a:p>
          <a:p>
            <a:r>
              <a:rPr kumimoji="1" lang="en-US" altLang="ja-JP" dirty="0" smtClean="0"/>
              <a:t>Edit as HTML</a:t>
            </a:r>
            <a:r>
              <a:rPr kumimoji="1" lang="ja-JP" altLang="en-US" dirty="0" smtClean="0"/>
              <a:t>を選択すると</a:t>
            </a:r>
            <a:endParaRPr kumimoji="1" lang="en-US" altLang="ja-JP" dirty="0" smtClean="0"/>
          </a:p>
          <a:p>
            <a:r>
              <a:rPr kumimoji="1" lang="ja-JP" altLang="en-US" dirty="0" smtClean="0"/>
              <a:t>編集できるようになる。</a:t>
            </a:r>
            <a:endParaRPr kumimoji="1" lang="en-US" altLang="ja-JP" dirty="0" smtClean="0"/>
          </a:p>
          <a:p>
            <a:r>
              <a:rPr lang="ja-JP" altLang="en-US" dirty="0" smtClean="0"/>
              <a:t>その後</a:t>
            </a:r>
            <a:r>
              <a:rPr lang="ja-JP" altLang="en-US" dirty="0"/>
              <a:t>コード</a:t>
            </a:r>
            <a:r>
              <a:rPr lang="ja-JP" altLang="en-US" dirty="0" smtClean="0"/>
              <a:t>の先端と末尾にある</a:t>
            </a:r>
            <a:endParaRPr lang="en-US" altLang="ja-JP" dirty="0" smtClean="0"/>
          </a:p>
          <a:p>
            <a:r>
              <a:rPr kumimoji="1" lang="en-US" altLang="ja-JP" dirty="0" smtClean="0"/>
              <a:t>&lt;!-- --!&gt;</a:t>
            </a:r>
            <a:r>
              <a:rPr kumimoji="1" lang="ja-JP" altLang="en-US" dirty="0" smtClean="0"/>
              <a:t>を消すと図のようなボタンが</a:t>
            </a:r>
            <a:endParaRPr kumimoji="1" lang="en-US" altLang="ja-JP" dirty="0" smtClean="0"/>
          </a:p>
          <a:p>
            <a:r>
              <a:rPr lang="ja-JP" altLang="en-US" dirty="0"/>
              <a:t>出現</a:t>
            </a:r>
            <a:r>
              <a:rPr lang="ja-JP" altLang="en-US" dirty="0" smtClean="0"/>
              <a:t>する。</a:t>
            </a:r>
            <a:endParaRPr kumimoji="1" lang="ja-JP" altLang="en-US" dirty="0"/>
          </a:p>
        </p:txBody>
      </p:sp>
    </p:spTree>
    <p:extLst>
      <p:ext uri="{BB962C8B-B14F-4D97-AF65-F5344CB8AC3E}">
        <p14:creationId xmlns:p14="http://schemas.microsoft.com/office/powerpoint/2010/main" val="3098974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33</a:t>
            </a:fld>
            <a:endParaRPr lang="en"/>
          </a:p>
        </p:txBody>
      </p:sp>
      <p:sp>
        <p:nvSpPr>
          <p:cNvPr id="5" name="タイトル 4"/>
          <p:cNvSpPr>
            <a:spLocks noGrp="1"/>
          </p:cNvSpPr>
          <p:nvPr>
            <p:ph type="title"/>
          </p:nvPr>
        </p:nvSpPr>
        <p:spPr/>
        <p:txBody>
          <a:bodyPr/>
          <a:lstStyle/>
          <a:p>
            <a:r>
              <a:rPr kumimoji="1" lang="ja-JP" altLang="en-US" dirty="0" smtClean="0"/>
              <a:t>演習問題解法④</a:t>
            </a:r>
            <a:r>
              <a:rPr kumimoji="1" lang="en-US" altLang="ja-JP" dirty="0" smtClean="0"/>
              <a:t>-3</a:t>
            </a:r>
            <a:endParaRPr kumimoji="1" lang="ja-JP" altLang="en-US" dirty="0"/>
          </a:p>
        </p:txBody>
      </p:sp>
      <p:sp>
        <p:nvSpPr>
          <p:cNvPr id="6" name="テキスト プレースホルダー 5"/>
          <p:cNvSpPr>
            <a:spLocks noGrp="1"/>
          </p:cNvSpPr>
          <p:nvPr>
            <p:ph type="body" idx="1"/>
          </p:nvPr>
        </p:nvSpPr>
        <p:spPr>
          <a:xfrm>
            <a:off x="609599" y="2209800"/>
            <a:ext cx="7380303" cy="734572"/>
          </a:xfrm>
        </p:spPr>
        <p:txBody>
          <a:bodyPr>
            <a:noAutofit/>
          </a:bodyPr>
          <a:lstStyle/>
          <a:p>
            <a:pPr marL="101598" indent="0">
              <a:buNone/>
            </a:pPr>
            <a:r>
              <a:rPr lang="ja-JP" altLang="en-US" sz="2000" dirty="0" smtClean="0"/>
              <a:t>出現したボタンをクリックすると</a:t>
            </a:r>
            <a:endParaRPr lang="en-US" altLang="ja-JP" sz="2000" dirty="0" smtClean="0"/>
          </a:p>
          <a:p>
            <a:pPr marL="101598" indent="0">
              <a:buNone/>
            </a:pPr>
            <a:r>
              <a:rPr lang="ja-JP" altLang="en-US" sz="2000" dirty="0" smtClean="0"/>
              <a:t>メニュー画面の</a:t>
            </a:r>
            <a:r>
              <a:rPr lang="en-US" altLang="ja-JP" sz="2000" dirty="0" smtClean="0"/>
              <a:t>FLAG</a:t>
            </a:r>
            <a:r>
              <a:rPr lang="ja-JP" altLang="en-US" sz="2000" dirty="0" smtClean="0"/>
              <a:t>２に</a:t>
            </a:r>
            <a:r>
              <a:rPr lang="en-US" altLang="ja-JP" sz="2000" dirty="0" smtClean="0"/>
              <a:t>FLAG</a:t>
            </a:r>
            <a:r>
              <a:rPr lang="ja-JP" altLang="en-US" sz="2000" dirty="0" smtClean="0"/>
              <a:t>が</a:t>
            </a:r>
            <a:endParaRPr lang="en-US" altLang="ja-JP" sz="2000" dirty="0" smtClean="0"/>
          </a:p>
          <a:p>
            <a:pPr marL="101598" indent="0">
              <a:buNone/>
            </a:pPr>
            <a:r>
              <a:rPr lang="ja-JP" altLang="en-US" sz="2000" dirty="0" smtClean="0"/>
              <a:t>表示されます。</a:t>
            </a:r>
            <a:endParaRPr kumimoji="1" lang="ja-JP" altLang="en-US" sz="2000" dirty="0"/>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966" y="2277511"/>
            <a:ext cx="6761034" cy="4318597"/>
          </a:xfrm>
          <a:prstGeom prst="rect">
            <a:avLst/>
          </a:prstGeom>
        </p:spPr>
      </p:pic>
    </p:spTree>
    <p:extLst>
      <p:ext uri="{BB962C8B-B14F-4D97-AF65-F5344CB8AC3E}">
        <p14:creationId xmlns:p14="http://schemas.microsoft.com/office/powerpoint/2010/main" val="20128182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34</a:t>
            </a:fld>
            <a:endParaRPr lang="en" dirty="0"/>
          </a:p>
        </p:txBody>
      </p:sp>
      <p:sp>
        <p:nvSpPr>
          <p:cNvPr id="3" name="タイトル 2"/>
          <p:cNvSpPr>
            <a:spLocks noGrp="1"/>
          </p:cNvSpPr>
          <p:nvPr>
            <p:ph type="title"/>
          </p:nvPr>
        </p:nvSpPr>
        <p:spPr/>
        <p:txBody>
          <a:bodyPr/>
          <a:lstStyle/>
          <a:p>
            <a:r>
              <a:rPr kumimoji="1" lang="ja-JP" altLang="en-US" dirty="0" smtClean="0"/>
              <a:t>これらの攻撃を防ぐためには</a:t>
            </a:r>
            <a:endParaRPr kumimoji="1" lang="ja-JP" altLang="en-US" dirty="0"/>
          </a:p>
        </p:txBody>
      </p:sp>
      <p:sp>
        <p:nvSpPr>
          <p:cNvPr id="4" name="テキスト プレースホルダー 3"/>
          <p:cNvSpPr>
            <a:spLocks noGrp="1"/>
          </p:cNvSpPr>
          <p:nvPr>
            <p:ph type="body" idx="1"/>
          </p:nvPr>
        </p:nvSpPr>
        <p:spPr>
          <a:xfrm>
            <a:off x="609600" y="2209800"/>
            <a:ext cx="11055658" cy="4241200"/>
          </a:xfrm>
        </p:spPr>
        <p:txBody>
          <a:bodyPr>
            <a:normAutofit/>
          </a:bodyPr>
          <a:lstStyle/>
          <a:p>
            <a:pPr marL="101598" indent="0">
              <a:buNone/>
            </a:pPr>
            <a:r>
              <a:rPr lang="ja-JP" altLang="en-US" dirty="0" smtClean="0">
                <a:latin typeface="HGP創英角ｺﾞｼｯｸUB" panose="020B0900000000000000" pitchFamily="50" charset="-128"/>
                <a:ea typeface="HGP創英角ｺﾞｼｯｸUB" panose="020B0900000000000000" pitchFamily="50" charset="-128"/>
              </a:rPr>
              <a:t>・　　プログラムの中身を見づらくする</a:t>
            </a:r>
            <a:endParaRPr lang="en-US" altLang="ja-JP" dirty="0" smtClean="0">
              <a:latin typeface="HGP創英角ｺﾞｼｯｸUB" panose="020B0900000000000000" pitchFamily="50" charset="-128"/>
              <a:ea typeface="HGP創英角ｺﾞｼｯｸUB" panose="020B0900000000000000" pitchFamily="50" charset="-128"/>
            </a:endParaRPr>
          </a:p>
          <a:p>
            <a:pPr marL="101598" indent="0">
              <a:buNone/>
            </a:pPr>
            <a:r>
              <a:rPr kumimoji="1" lang="ja-JP" altLang="en-US" dirty="0"/>
              <a:t>　</a:t>
            </a:r>
            <a:r>
              <a:rPr kumimoji="1" lang="ja-JP" altLang="en-US" dirty="0" smtClean="0"/>
              <a:t>　 </a:t>
            </a:r>
            <a:r>
              <a:rPr kumimoji="1" lang="ja-JP" altLang="en-US" sz="1600" dirty="0" smtClean="0"/>
              <a:t>プログラムを見られてもいいようにプログラムの</a:t>
            </a:r>
            <a:r>
              <a:rPr lang="ja-JP" altLang="en-US" sz="1600" dirty="0"/>
              <a:t>中身</a:t>
            </a:r>
            <a:r>
              <a:rPr lang="ja-JP" altLang="en-US" sz="1600" dirty="0" smtClean="0"/>
              <a:t>を</a:t>
            </a:r>
            <a:r>
              <a:rPr kumimoji="1" lang="ja-JP" altLang="en-US" sz="1600" dirty="0" smtClean="0"/>
              <a:t>見づらくすると</a:t>
            </a:r>
            <a:r>
              <a:rPr kumimoji="1" lang="en-US" altLang="ja-JP" sz="1600" dirty="0" smtClean="0"/>
              <a:t>Web</a:t>
            </a:r>
            <a:r>
              <a:rPr kumimoji="1" lang="ja-JP" altLang="en-US" sz="1600" dirty="0" smtClean="0"/>
              <a:t>サイトの</a:t>
            </a:r>
            <a:endParaRPr kumimoji="1" lang="en-US" altLang="ja-JP" sz="1600" dirty="0" smtClean="0"/>
          </a:p>
          <a:p>
            <a:pPr marL="101598" indent="0">
              <a:buNone/>
            </a:pPr>
            <a:r>
              <a:rPr lang="ja-JP" altLang="en-US" sz="1600" dirty="0"/>
              <a:t>　</a:t>
            </a:r>
            <a:r>
              <a:rPr lang="ja-JP" altLang="en-US" sz="1600" dirty="0" smtClean="0"/>
              <a:t>　 </a:t>
            </a:r>
            <a:r>
              <a:rPr kumimoji="1" lang="ja-JP" altLang="en-US" sz="1600" dirty="0" smtClean="0"/>
              <a:t>動きが予測しにくくなり攻撃箇所</a:t>
            </a:r>
            <a:r>
              <a:rPr lang="ja-JP" altLang="en-US" sz="1600" dirty="0" smtClean="0"/>
              <a:t>を見つけずらく出来ます。</a:t>
            </a:r>
            <a:endParaRPr kumimoji="1" lang="en-US" altLang="ja-JP" sz="1600" dirty="0" smtClean="0"/>
          </a:p>
          <a:p>
            <a:pPr marL="101598" indent="0">
              <a:buNone/>
            </a:pPr>
            <a:r>
              <a:rPr lang="ja-JP" altLang="en-US" dirty="0" smtClean="0">
                <a:latin typeface="HGP創英ﾌﾟﾚｾﾞﾝｽEB" panose="02020800000000000000" pitchFamily="18" charset="-128"/>
                <a:ea typeface="HGP創英ﾌﾟﾚｾﾞﾝｽEB" panose="02020800000000000000" pitchFamily="18" charset="-128"/>
              </a:rPr>
              <a:t>・　　プログラムファイルを簡単に予測できるものにしない。</a:t>
            </a:r>
            <a:endParaRPr lang="en-US" altLang="ja-JP" dirty="0" smtClean="0">
              <a:latin typeface="HGP創英ﾌﾟﾚｾﾞﾝｽEB" panose="02020800000000000000" pitchFamily="18" charset="-128"/>
              <a:ea typeface="HGP創英ﾌﾟﾚｾﾞﾝｽEB" panose="02020800000000000000" pitchFamily="18" charset="-128"/>
            </a:endParaRPr>
          </a:p>
          <a:p>
            <a:pPr marL="101598" indent="0">
              <a:buNone/>
            </a:pPr>
            <a:r>
              <a:rPr lang="ja-JP" altLang="en-US" dirty="0"/>
              <a:t>　</a:t>
            </a:r>
            <a:r>
              <a:rPr lang="ja-JP" altLang="en-US" dirty="0" smtClean="0"/>
              <a:t>　 </a:t>
            </a:r>
            <a:r>
              <a:rPr lang="ja-JP" altLang="en-US" sz="1600" dirty="0" smtClean="0"/>
              <a:t>プログラムファイルを簡単に予測できる名前にするとファイル名を推測され公開されていない</a:t>
            </a:r>
            <a:endParaRPr lang="en-US" altLang="ja-JP" sz="1600" dirty="0" smtClean="0"/>
          </a:p>
          <a:p>
            <a:pPr marL="101598" indent="0">
              <a:buNone/>
            </a:pPr>
            <a:r>
              <a:rPr lang="ja-JP" altLang="en-US" sz="1600" dirty="0" smtClean="0"/>
              <a:t>　　 情報を盗み見られることがあるためファイル名は予測しづらいものを付けましょう。</a:t>
            </a:r>
            <a:endParaRPr lang="en-US" altLang="ja-JP" sz="1600" dirty="0" smtClean="0"/>
          </a:p>
          <a:p>
            <a:pPr marL="101598" indent="0">
              <a:buNone/>
            </a:pPr>
            <a:r>
              <a:rPr kumimoji="1" lang="ja-JP" altLang="en-US" dirty="0" smtClean="0">
                <a:latin typeface="HGP創英ﾌﾟﾚｾﾞﾝｽEB" panose="02020800000000000000" pitchFamily="18" charset="-128"/>
                <a:ea typeface="HGP創英ﾌﾟﾚｾﾞﾝｽEB" panose="02020800000000000000" pitchFamily="18" charset="-128"/>
              </a:rPr>
              <a:t>・　　大事な</a:t>
            </a:r>
            <a:r>
              <a:rPr kumimoji="1" lang="ja-JP" altLang="en-US" dirty="0">
                <a:latin typeface="HGP創英ﾌﾟﾚｾﾞﾝｽEB" panose="02020800000000000000" pitchFamily="18" charset="-128"/>
                <a:ea typeface="HGP創英ﾌﾟﾚｾﾞﾝｽEB" panose="02020800000000000000" pitchFamily="18" charset="-128"/>
              </a:rPr>
              <a:t>処理</a:t>
            </a:r>
            <a:r>
              <a:rPr kumimoji="1" lang="ja-JP" altLang="en-US" dirty="0" smtClean="0">
                <a:latin typeface="HGP創英ﾌﾟﾚｾﾞﾝｽEB" panose="02020800000000000000" pitchFamily="18" charset="-128"/>
                <a:ea typeface="HGP創英ﾌﾟﾚｾﾞﾝｽEB" panose="02020800000000000000" pitchFamily="18" charset="-128"/>
              </a:rPr>
              <a:t>をするプログラムは</a:t>
            </a:r>
            <a:r>
              <a:rPr lang="ja-JP" altLang="en-US" dirty="0">
                <a:latin typeface="HGP創英ﾌﾟﾚｾﾞﾝｽEB" panose="02020800000000000000" pitchFamily="18" charset="-128"/>
                <a:ea typeface="HGP創英ﾌﾟﾚｾﾞﾝｽEB" panose="02020800000000000000" pitchFamily="18" charset="-128"/>
              </a:rPr>
              <a:t>別</a:t>
            </a:r>
            <a:r>
              <a:rPr lang="ja-JP" altLang="en-US" dirty="0" smtClean="0">
                <a:latin typeface="HGP創英ﾌﾟﾚｾﾞﾝｽEB" panose="02020800000000000000" pitchFamily="18" charset="-128"/>
                <a:ea typeface="HGP創英ﾌﾟﾚｾﾞﾝｽEB" panose="02020800000000000000" pitchFamily="18" charset="-128"/>
              </a:rPr>
              <a:t>の</a:t>
            </a:r>
            <a:r>
              <a:rPr lang="ja-JP" altLang="en-US" dirty="0">
                <a:latin typeface="HGP創英ﾌﾟﾚｾﾞﾝｽEB" panose="02020800000000000000" pitchFamily="18" charset="-128"/>
                <a:ea typeface="HGP創英ﾌﾟﾚｾﾞﾝｽEB" panose="02020800000000000000" pitchFamily="18" charset="-128"/>
              </a:rPr>
              <a:t>場所</a:t>
            </a:r>
            <a:r>
              <a:rPr kumimoji="1" lang="ja-JP" altLang="en-US" dirty="0" smtClean="0">
                <a:latin typeface="HGP創英ﾌﾟﾚｾﾞﾝｽEB" panose="02020800000000000000" pitchFamily="18" charset="-128"/>
                <a:ea typeface="HGP創英ﾌﾟﾚｾﾞﾝｽEB" panose="02020800000000000000" pitchFamily="18" charset="-128"/>
              </a:rPr>
              <a:t>で管理する。</a:t>
            </a:r>
            <a:endParaRPr lang="en-US" altLang="ja-JP" dirty="0" smtClean="0">
              <a:latin typeface="HGP創英ﾌﾟﾚｾﾞﾝｽEB" panose="02020800000000000000" pitchFamily="18" charset="-128"/>
              <a:ea typeface="HGP創英ﾌﾟﾚｾﾞﾝｽEB" panose="02020800000000000000" pitchFamily="18" charset="-128"/>
            </a:endParaRPr>
          </a:p>
          <a:p>
            <a:pPr marL="101598" indent="0">
              <a:buNone/>
            </a:pPr>
            <a:r>
              <a:rPr kumimoji="1" lang="ja-JP" altLang="en-US" dirty="0"/>
              <a:t>　</a:t>
            </a:r>
            <a:r>
              <a:rPr kumimoji="1" lang="ja-JP" altLang="en-US" dirty="0" smtClean="0"/>
              <a:t>　</a:t>
            </a:r>
            <a:r>
              <a:rPr kumimoji="1" lang="ja-JP" altLang="en-US" sz="1600" dirty="0" smtClean="0"/>
              <a:t> 大事な処理は簡単に改ざんできる</a:t>
            </a:r>
            <a:r>
              <a:rPr kumimoji="1" lang="en-US" altLang="ja-JP" sz="1600" dirty="0" smtClean="0"/>
              <a:t>Web</a:t>
            </a:r>
            <a:r>
              <a:rPr kumimoji="1" lang="ja-JP" altLang="en-US" sz="1600" dirty="0" smtClean="0"/>
              <a:t>ページに入れるのではなく別のプログラム</a:t>
            </a:r>
            <a:endParaRPr lang="en-US" altLang="ja-JP" sz="1600" dirty="0"/>
          </a:p>
          <a:p>
            <a:pPr marL="101598" indent="0">
              <a:buNone/>
            </a:pPr>
            <a:r>
              <a:rPr lang="ja-JP" altLang="en-US" sz="1600" dirty="0" smtClean="0"/>
              <a:t>　　  で別の場所で管理するようにしましょ</a:t>
            </a:r>
            <a:r>
              <a:rPr lang="ja-JP" altLang="en-US" sz="1600" dirty="0"/>
              <a:t>う</a:t>
            </a:r>
            <a:r>
              <a:rPr lang="ja-JP" altLang="en-US" sz="1600" dirty="0" smtClean="0"/>
              <a:t>。</a:t>
            </a:r>
            <a:endParaRPr lang="en-US" altLang="ja-JP" sz="1600" dirty="0"/>
          </a:p>
        </p:txBody>
      </p:sp>
    </p:spTree>
    <p:extLst>
      <p:ext uri="{BB962C8B-B14F-4D97-AF65-F5344CB8AC3E}">
        <p14:creationId xmlns:p14="http://schemas.microsoft.com/office/powerpoint/2010/main" val="33006309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35</a:t>
            </a:fld>
            <a:endParaRPr lang="en"/>
          </a:p>
        </p:txBody>
      </p:sp>
      <p:sp>
        <p:nvSpPr>
          <p:cNvPr id="3" name="タイトル 2"/>
          <p:cNvSpPr>
            <a:spLocks noGrp="1"/>
          </p:cNvSpPr>
          <p:nvPr>
            <p:ph type="title"/>
          </p:nvPr>
        </p:nvSpPr>
        <p:spPr/>
        <p:txBody>
          <a:bodyPr/>
          <a:lstStyle/>
          <a:p>
            <a:r>
              <a:rPr kumimoji="1" lang="ja-JP" altLang="en-US" dirty="0" smtClean="0"/>
              <a:t>最後に</a:t>
            </a:r>
            <a:endParaRPr kumimoji="1" lang="ja-JP" altLang="en-US" dirty="0"/>
          </a:p>
        </p:txBody>
      </p:sp>
      <p:sp>
        <p:nvSpPr>
          <p:cNvPr id="4" name="テキスト プレースホルダー 3"/>
          <p:cNvSpPr>
            <a:spLocks noGrp="1"/>
          </p:cNvSpPr>
          <p:nvPr>
            <p:ph type="body" idx="1"/>
          </p:nvPr>
        </p:nvSpPr>
        <p:spPr>
          <a:xfrm>
            <a:off x="609599" y="2209800"/>
            <a:ext cx="9839417" cy="4241200"/>
          </a:xfrm>
        </p:spPr>
        <p:txBody>
          <a:bodyPr>
            <a:normAutofit lnSpcReduction="10000"/>
          </a:bodyPr>
          <a:lstStyle/>
          <a:p>
            <a:pPr marL="101598" indent="0">
              <a:buNone/>
            </a:pPr>
            <a:r>
              <a:rPr kumimoji="1" lang="ja-JP" altLang="en-US" sz="2800" dirty="0" smtClean="0"/>
              <a:t>・　世の中には、多くの情報機器があり私たちはそれらに</a:t>
            </a:r>
            <a:endParaRPr kumimoji="1" lang="en-US" altLang="ja-JP" sz="2800" dirty="0" smtClean="0"/>
          </a:p>
          <a:p>
            <a:pPr marL="101598" indent="0">
              <a:buNone/>
            </a:pPr>
            <a:r>
              <a:rPr lang="en-US" altLang="ja-JP" sz="2800" dirty="0"/>
              <a:t> </a:t>
            </a:r>
            <a:r>
              <a:rPr lang="en-US" altLang="ja-JP" sz="2800" dirty="0" smtClean="0"/>
              <a:t>       </a:t>
            </a:r>
            <a:r>
              <a:rPr kumimoji="1" lang="ja-JP" altLang="en-US" sz="2800" dirty="0" smtClean="0"/>
              <a:t>知らず知らずのうちに触れています。多くの情報機器</a:t>
            </a:r>
            <a:endParaRPr kumimoji="1" lang="en-US" altLang="ja-JP" sz="2800" dirty="0" smtClean="0"/>
          </a:p>
          <a:p>
            <a:pPr marL="101598" indent="0">
              <a:buNone/>
            </a:pPr>
            <a:r>
              <a:rPr lang="en-US" altLang="ja-JP" sz="2800" dirty="0"/>
              <a:t> </a:t>
            </a:r>
            <a:r>
              <a:rPr lang="en-US" altLang="ja-JP" sz="2800" dirty="0" smtClean="0"/>
              <a:t>      </a:t>
            </a:r>
            <a:r>
              <a:rPr kumimoji="1" lang="ja-JP" altLang="en-US" sz="2800" dirty="0" smtClean="0"/>
              <a:t>は生活を豊かにしてくれます。しかし、それらの中に</a:t>
            </a:r>
            <a:endParaRPr kumimoji="1" lang="en-US" altLang="ja-JP" sz="2800" dirty="0" smtClean="0"/>
          </a:p>
          <a:p>
            <a:pPr marL="101598" indent="0">
              <a:buNone/>
            </a:pPr>
            <a:r>
              <a:rPr lang="en-US" altLang="ja-JP" sz="2800" dirty="0"/>
              <a:t> </a:t>
            </a:r>
            <a:r>
              <a:rPr lang="en-US" altLang="ja-JP" sz="2800" dirty="0" smtClean="0"/>
              <a:t>      </a:t>
            </a:r>
            <a:r>
              <a:rPr kumimoji="1" lang="ja-JP" altLang="en-US" sz="2800" dirty="0" smtClean="0"/>
              <a:t>誰かが悪意を持って触れるだけで</a:t>
            </a:r>
            <a:r>
              <a:rPr lang="ja-JP" altLang="en-US" sz="2800" dirty="0" smtClean="0"/>
              <a:t>今回</a:t>
            </a:r>
            <a:r>
              <a:rPr lang="ja-JP" altLang="en-US" sz="2800" dirty="0"/>
              <a:t>体験</a:t>
            </a:r>
            <a:r>
              <a:rPr lang="ja-JP" altLang="en-US" sz="2800" dirty="0" smtClean="0"/>
              <a:t>したような</a:t>
            </a:r>
            <a:endParaRPr lang="en-US" altLang="ja-JP" sz="2800" dirty="0" smtClean="0"/>
          </a:p>
          <a:p>
            <a:pPr marL="101598" indent="0">
              <a:buNone/>
            </a:pPr>
            <a:r>
              <a:rPr lang="en-US" altLang="ja-JP" sz="2800" dirty="0"/>
              <a:t> </a:t>
            </a:r>
            <a:r>
              <a:rPr lang="en-US" altLang="ja-JP" sz="2800" dirty="0" smtClean="0"/>
              <a:t>      </a:t>
            </a:r>
            <a:r>
              <a:rPr lang="ja-JP" altLang="en-US" sz="2800" dirty="0" smtClean="0"/>
              <a:t>被害が出てしまいま</a:t>
            </a:r>
            <a:r>
              <a:rPr lang="ja-JP" altLang="en-US" sz="2800" dirty="0"/>
              <a:t>す</a:t>
            </a:r>
            <a:r>
              <a:rPr lang="ja-JP" altLang="en-US" sz="2800" dirty="0" smtClean="0"/>
              <a:t>。</a:t>
            </a:r>
            <a:endParaRPr lang="en-US" altLang="ja-JP" sz="2800" dirty="0" smtClean="0"/>
          </a:p>
          <a:p>
            <a:pPr marL="101598" indent="0">
              <a:buNone/>
            </a:pPr>
            <a:endParaRPr lang="en-US" altLang="ja-JP" sz="2800" dirty="0" smtClean="0"/>
          </a:p>
          <a:p>
            <a:pPr marL="101598" indent="0">
              <a:buNone/>
            </a:pPr>
            <a:r>
              <a:rPr lang="ja-JP" altLang="en-US" sz="2800" dirty="0" smtClean="0"/>
              <a:t>・   </a:t>
            </a:r>
            <a:r>
              <a:rPr kumimoji="1" lang="ja-JP" altLang="en-US" sz="2800" dirty="0" smtClean="0"/>
              <a:t>だからこそ、私たちが被害者にならないために</a:t>
            </a:r>
            <a:endParaRPr kumimoji="1" lang="en-US" altLang="ja-JP" sz="2800" dirty="0" smtClean="0"/>
          </a:p>
          <a:p>
            <a:pPr marL="101598" indent="0">
              <a:buNone/>
            </a:pPr>
            <a:r>
              <a:rPr lang="ja-JP" altLang="en-US" sz="2800" dirty="0">
                <a:latin typeface="HGP創英ﾌﾟﾚｾﾞﾝｽEB" panose="02020800000000000000" pitchFamily="18" charset="-128"/>
                <a:ea typeface="HGP創英ﾌﾟﾚｾﾞﾝｽEB" panose="02020800000000000000" pitchFamily="18" charset="-128"/>
              </a:rPr>
              <a:t>　</a:t>
            </a:r>
            <a:r>
              <a:rPr lang="ja-JP" altLang="en-US" sz="2800" dirty="0" smtClean="0">
                <a:latin typeface="HGP創英ﾌﾟﾚｾﾞﾝｽEB" panose="02020800000000000000" pitchFamily="18" charset="-128"/>
                <a:ea typeface="HGP創英ﾌﾟﾚｾﾞﾝｽEB" panose="02020800000000000000" pitchFamily="18" charset="-128"/>
              </a:rPr>
              <a:t>　 </a:t>
            </a:r>
            <a:r>
              <a:rPr kumimoji="1" lang="ja-JP" altLang="en-US" sz="2800" dirty="0" smtClean="0">
                <a:latin typeface="HGP創英ﾌﾟﾚｾﾞﾝｽEB" panose="02020800000000000000" pitchFamily="18" charset="-128"/>
                <a:ea typeface="HGP創英ﾌﾟﾚｾﾞﾝｽEB" panose="02020800000000000000" pitchFamily="18" charset="-128"/>
              </a:rPr>
              <a:t>セキュリティ</a:t>
            </a:r>
            <a:r>
              <a:rPr kumimoji="1" lang="ja-JP" altLang="en-US" sz="2800" dirty="0" smtClean="0"/>
              <a:t>を意識して</a:t>
            </a:r>
            <a:r>
              <a:rPr lang="ja-JP" altLang="en-US" sz="2800" dirty="0"/>
              <a:t>触</a:t>
            </a:r>
            <a:r>
              <a:rPr lang="ja-JP" altLang="en-US" sz="2800" dirty="0" smtClean="0"/>
              <a:t>れていかなければいけません。</a:t>
            </a:r>
            <a:endParaRPr kumimoji="1" lang="ja-JP" altLang="en-US" sz="2800" dirty="0"/>
          </a:p>
        </p:txBody>
      </p:sp>
    </p:spTree>
    <p:extLst>
      <p:ext uri="{BB962C8B-B14F-4D97-AF65-F5344CB8AC3E}">
        <p14:creationId xmlns:p14="http://schemas.microsoft.com/office/powerpoint/2010/main" val="20650584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4</a:t>
            </a:fld>
            <a:endParaRPr lang="en"/>
          </a:p>
        </p:txBody>
      </p:sp>
      <p:sp>
        <p:nvSpPr>
          <p:cNvPr id="3" name="タイトル 2"/>
          <p:cNvSpPr>
            <a:spLocks noGrp="1"/>
          </p:cNvSpPr>
          <p:nvPr>
            <p:ph type="title"/>
          </p:nvPr>
        </p:nvSpPr>
        <p:spPr/>
        <p:txBody>
          <a:bodyPr/>
          <a:lstStyle/>
          <a:p>
            <a:r>
              <a:rPr kumimoji="1" lang="ja-JP" altLang="en-US" dirty="0" smtClean="0"/>
              <a:t>はじめにー　この</a:t>
            </a:r>
            <a:r>
              <a:rPr lang="ja-JP" altLang="en-US" dirty="0"/>
              <a:t>授業の</a:t>
            </a:r>
            <a:r>
              <a:rPr kumimoji="1" lang="ja-JP" altLang="en-US" dirty="0" smtClean="0"/>
              <a:t>目的</a:t>
            </a:r>
            <a:endParaRPr kumimoji="1" lang="ja-JP" altLang="en-US" dirty="0"/>
          </a:p>
        </p:txBody>
      </p:sp>
      <p:sp>
        <p:nvSpPr>
          <p:cNvPr id="4" name="テキスト プレースホルダー 3"/>
          <p:cNvSpPr>
            <a:spLocks noGrp="1"/>
          </p:cNvSpPr>
          <p:nvPr>
            <p:ph type="body" idx="1"/>
          </p:nvPr>
        </p:nvSpPr>
        <p:spPr>
          <a:xfrm>
            <a:off x="609600" y="2209800"/>
            <a:ext cx="11134400" cy="4334838"/>
          </a:xfrm>
        </p:spPr>
        <p:txBody>
          <a:bodyPr>
            <a:normAutofit/>
          </a:bodyPr>
          <a:lstStyle/>
          <a:p>
            <a:pPr marL="101598" indent="0">
              <a:buNone/>
            </a:pPr>
            <a:r>
              <a:rPr kumimoji="1" lang="ja-JP" altLang="en-US" sz="2400" dirty="0" smtClean="0"/>
              <a:t>・　</a:t>
            </a:r>
            <a:r>
              <a:rPr kumimoji="1" lang="en-US" altLang="ja-JP" sz="2400" dirty="0" smtClean="0"/>
              <a:t>Web</a:t>
            </a:r>
            <a:r>
              <a:rPr kumimoji="1" lang="ja-JP" altLang="en-US" sz="2400" dirty="0"/>
              <a:t>サイトに</a:t>
            </a:r>
            <a:r>
              <a:rPr kumimoji="1" lang="ja-JP" altLang="en-US" sz="2400" dirty="0" smtClean="0"/>
              <a:t>対する改ざんが</a:t>
            </a:r>
            <a:r>
              <a:rPr kumimoji="1" lang="ja-JP" altLang="en-US" sz="2400" dirty="0"/>
              <a:t>如何にして行われているかを知り</a:t>
            </a:r>
            <a:r>
              <a:rPr kumimoji="1" lang="ja-JP" altLang="en-US" sz="2400" dirty="0" smtClean="0"/>
              <a:t>、</a:t>
            </a:r>
            <a:endParaRPr kumimoji="1" lang="en-US" altLang="ja-JP" sz="2400" dirty="0" smtClean="0"/>
          </a:p>
          <a:p>
            <a:pPr marL="101598" indent="0">
              <a:buNone/>
            </a:pPr>
            <a:r>
              <a:rPr kumimoji="1" lang="ja-JP" altLang="en-US" sz="2400" dirty="0" smtClean="0"/>
              <a:t>　　対策</a:t>
            </a:r>
            <a:r>
              <a:rPr kumimoji="1" lang="ja-JP" altLang="en-US" sz="2400" dirty="0"/>
              <a:t>の</a:t>
            </a:r>
            <a:r>
              <a:rPr kumimoji="1" lang="ja-JP" altLang="en-US" sz="2400" dirty="0" smtClean="0"/>
              <a:t>重要性</a:t>
            </a:r>
            <a:r>
              <a:rPr kumimoji="1" lang="ja-JP" altLang="en-US" sz="2400" dirty="0"/>
              <a:t>を知る</a:t>
            </a:r>
            <a:r>
              <a:rPr kumimoji="1" lang="ja-JP" altLang="en-US" sz="2400" dirty="0" smtClean="0"/>
              <a:t>。</a:t>
            </a:r>
            <a:endParaRPr kumimoji="1" lang="en-US" altLang="ja-JP" sz="2400" dirty="0" smtClean="0"/>
          </a:p>
          <a:p>
            <a:pPr marL="101598" indent="0">
              <a:buNone/>
            </a:pPr>
            <a:endParaRPr kumimoji="1" lang="ja-JP" altLang="en-US" sz="2400" dirty="0"/>
          </a:p>
          <a:p>
            <a:pPr marL="101598" indent="0">
              <a:buNone/>
            </a:pPr>
            <a:r>
              <a:rPr kumimoji="1" lang="ja-JP" altLang="en-US" sz="2400" dirty="0" smtClean="0"/>
              <a:t>・　皆さん</a:t>
            </a:r>
            <a:r>
              <a:rPr kumimoji="1" lang="ja-JP" altLang="en-US" sz="2400" dirty="0"/>
              <a:t>がセキュリティに興味を持ち、学習方法を考える一助に</a:t>
            </a:r>
            <a:r>
              <a:rPr kumimoji="1" lang="ja-JP" altLang="en-US" sz="2400" dirty="0" smtClean="0"/>
              <a:t>。</a:t>
            </a:r>
            <a:endParaRPr kumimoji="1" lang="en-US" altLang="ja-JP" sz="2400" dirty="0" smtClean="0"/>
          </a:p>
          <a:p>
            <a:pPr marL="101598" indent="0">
              <a:buNone/>
            </a:pPr>
            <a:endParaRPr kumimoji="1" lang="en-US" altLang="ja-JP" sz="2400" dirty="0" smtClean="0"/>
          </a:p>
          <a:p>
            <a:pPr marL="101598" indent="0">
              <a:buNone/>
            </a:pPr>
            <a:endParaRPr kumimoji="1" lang="en-US" altLang="ja-JP" sz="2400" dirty="0"/>
          </a:p>
          <a:p>
            <a:pPr marL="101598" indent="0">
              <a:buNone/>
            </a:pPr>
            <a:r>
              <a:rPr kumimoji="1" lang="ja-JP" altLang="en-US" sz="2400" dirty="0"/>
              <a:t>　</a:t>
            </a:r>
            <a:r>
              <a:rPr kumimoji="1" lang="ja-JP" altLang="en-US" sz="2400" dirty="0" smtClean="0"/>
              <a:t>　</a:t>
            </a:r>
            <a:r>
              <a:rPr lang="ja-JP" altLang="en-US" sz="2400" dirty="0"/>
              <a:t>今日は</a:t>
            </a:r>
            <a:r>
              <a:rPr lang="en-US" altLang="ja-JP" sz="2400" dirty="0"/>
              <a:t>Web</a:t>
            </a:r>
            <a:r>
              <a:rPr lang="ja-JP" altLang="en-US" sz="2400" dirty="0"/>
              <a:t>サイトの改ざんの疑似体験をしてもらいます</a:t>
            </a:r>
          </a:p>
          <a:p>
            <a:pPr marL="101598" indent="0">
              <a:buNone/>
            </a:pPr>
            <a:r>
              <a:rPr lang="ja-JP" altLang="en-US" sz="2400" dirty="0"/>
              <a:t>　</a:t>
            </a:r>
            <a:r>
              <a:rPr lang="ja-JP" altLang="en-US" sz="2400" dirty="0" smtClean="0"/>
              <a:t>（今回</a:t>
            </a:r>
            <a:r>
              <a:rPr lang="ja-JP" altLang="en-US" sz="2400" dirty="0"/>
              <a:t>は私たちが攻撃者になります）</a:t>
            </a:r>
          </a:p>
          <a:p>
            <a:pPr marL="101598" indent="0">
              <a:buNone/>
            </a:pPr>
            <a:endParaRPr lang="ja-JP" altLang="en-US" dirty="0"/>
          </a:p>
        </p:txBody>
      </p:sp>
    </p:spTree>
    <p:extLst>
      <p:ext uri="{BB962C8B-B14F-4D97-AF65-F5344CB8AC3E}">
        <p14:creationId xmlns:p14="http://schemas.microsoft.com/office/powerpoint/2010/main" val="4073731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5</a:t>
            </a:fld>
            <a:endParaRPr lang="en"/>
          </a:p>
        </p:txBody>
      </p:sp>
      <p:sp>
        <p:nvSpPr>
          <p:cNvPr id="3" name="タイトル 2"/>
          <p:cNvSpPr>
            <a:spLocks noGrp="1"/>
          </p:cNvSpPr>
          <p:nvPr>
            <p:ph type="title"/>
          </p:nvPr>
        </p:nvSpPr>
        <p:spPr>
          <a:xfrm>
            <a:off x="609599" y="1350804"/>
            <a:ext cx="8729609" cy="1143200"/>
          </a:xfrm>
        </p:spPr>
        <p:txBody>
          <a:bodyPr/>
          <a:lstStyle/>
          <a:p>
            <a:r>
              <a:rPr kumimoji="1" lang="ja-JP" altLang="en-US" dirty="0"/>
              <a:t>はじめに </a:t>
            </a:r>
            <a:r>
              <a:rPr kumimoji="1" lang="en-US" altLang="ja-JP" dirty="0"/>
              <a:t>– </a:t>
            </a:r>
            <a:r>
              <a:rPr kumimoji="1" lang="ja-JP" altLang="en-US" dirty="0"/>
              <a:t>最近の</a:t>
            </a:r>
            <a:r>
              <a:rPr kumimoji="1" lang="en-US" altLang="ja-JP" dirty="0"/>
              <a:t>Web</a:t>
            </a:r>
            <a:r>
              <a:rPr kumimoji="1" lang="ja-JP" altLang="en-US" dirty="0"/>
              <a:t>サイトの攻撃動向</a:t>
            </a:r>
            <a:br>
              <a:rPr kumimoji="1" lang="ja-JP" altLang="en-US" dirty="0"/>
            </a:br>
            <a:endParaRPr kumimoji="1" lang="ja-JP" altLang="en-US" dirty="0"/>
          </a:p>
        </p:txBody>
      </p:sp>
      <p:sp>
        <p:nvSpPr>
          <p:cNvPr id="4" name="テキスト プレースホルダー 3"/>
          <p:cNvSpPr>
            <a:spLocks noGrp="1"/>
          </p:cNvSpPr>
          <p:nvPr>
            <p:ph type="body" idx="1"/>
          </p:nvPr>
        </p:nvSpPr>
        <p:spPr/>
        <p:txBody>
          <a:bodyPr>
            <a:normAutofit lnSpcReduction="10000"/>
          </a:bodyPr>
          <a:lstStyle/>
          <a:p>
            <a:pPr marL="101598" indent="0">
              <a:buNone/>
            </a:pPr>
            <a:r>
              <a:rPr kumimoji="1" lang="ja-JP" altLang="en-US" sz="2400" dirty="0" smtClean="0"/>
              <a:t>攻撃者</a:t>
            </a:r>
            <a:r>
              <a:rPr kumimoji="1" lang="ja-JP" altLang="en-US" sz="2400" dirty="0"/>
              <a:t>の低年齢化</a:t>
            </a:r>
          </a:p>
          <a:p>
            <a:pPr marL="101598" indent="0">
              <a:buNone/>
            </a:pPr>
            <a:r>
              <a:rPr kumimoji="1" lang="ja-JP" altLang="en-US" sz="2000" dirty="0" smtClean="0"/>
              <a:t>・中高生</a:t>
            </a:r>
            <a:r>
              <a:rPr kumimoji="1" lang="ja-JP" altLang="en-US" sz="2000" dirty="0"/>
              <a:t>が</a:t>
            </a:r>
            <a:r>
              <a:rPr kumimoji="1" lang="en-US" altLang="ja-JP" sz="2000" dirty="0"/>
              <a:t>Web</a:t>
            </a:r>
            <a:r>
              <a:rPr kumimoji="1" lang="ja-JP" altLang="en-US" sz="2000" dirty="0"/>
              <a:t>サイトへの攻撃、マルウェアの作成</a:t>
            </a:r>
            <a:r>
              <a:rPr kumimoji="1" lang="ja-JP" altLang="en-US" sz="2000" dirty="0" smtClean="0"/>
              <a:t>配布　</a:t>
            </a:r>
            <a:endParaRPr kumimoji="1" lang="en-US" altLang="ja-JP" sz="2000" dirty="0" smtClean="0"/>
          </a:p>
          <a:p>
            <a:pPr marL="101598" indent="0">
              <a:buNone/>
            </a:pPr>
            <a:r>
              <a:rPr lang="ja-JP" altLang="en-US" sz="2000" dirty="0"/>
              <a:t>　</a:t>
            </a:r>
            <a:r>
              <a:rPr kumimoji="1" lang="ja-JP" altLang="en-US" sz="2000" dirty="0" smtClean="0"/>
              <a:t>等</a:t>
            </a:r>
            <a:r>
              <a:rPr kumimoji="1" lang="ja-JP" altLang="en-US" sz="2000" dirty="0"/>
              <a:t>によって検挙される事例が散見されるようになった。</a:t>
            </a:r>
          </a:p>
          <a:p>
            <a:pPr marL="101598" indent="0">
              <a:buNone/>
            </a:pPr>
            <a:r>
              <a:rPr kumimoji="1" lang="ja-JP" altLang="en-US" sz="2000" dirty="0" smtClean="0"/>
              <a:t>・攻撃</a:t>
            </a:r>
            <a:r>
              <a:rPr kumimoji="1" lang="ja-JP" altLang="en-US" sz="2000" dirty="0"/>
              <a:t>手法が容易に学習できるようになったため悪用</a:t>
            </a:r>
            <a:r>
              <a:rPr kumimoji="1" lang="ja-JP" altLang="en-US" sz="2000" dirty="0" smtClean="0"/>
              <a:t>も</a:t>
            </a:r>
            <a:endParaRPr kumimoji="1" lang="en-US" altLang="ja-JP" sz="2000" dirty="0" smtClean="0"/>
          </a:p>
          <a:p>
            <a:pPr marL="101598" indent="0">
              <a:buNone/>
            </a:pPr>
            <a:r>
              <a:rPr lang="ja-JP" altLang="en-US" sz="2000" dirty="0"/>
              <a:t>　</a:t>
            </a:r>
            <a:r>
              <a:rPr kumimoji="1" lang="ja-JP" altLang="en-US" sz="2000" dirty="0" smtClean="0"/>
              <a:t>容易</a:t>
            </a:r>
            <a:r>
              <a:rPr kumimoji="1" lang="ja-JP" altLang="en-US" sz="2000" dirty="0"/>
              <a:t>になったと見られる</a:t>
            </a:r>
          </a:p>
          <a:p>
            <a:endParaRPr kumimoji="1" lang="en-US" altLang="ja-JP" dirty="0" smtClean="0"/>
          </a:p>
          <a:p>
            <a:pPr marL="101598" indent="0">
              <a:buNone/>
            </a:pPr>
            <a:r>
              <a:rPr kumimoji="1" lang="en-US" altLang="ja-JP" sz="2400" dirty="0" smtClean="0"/>
              <a:t>Web</a:t>
            </a:r>
            <a:r>
              <a:rPr kumimoji="1" lang="ja-JP" altLang="en-US" sz="2400" dirty="0"/>
              <a:t>サイトを構成するソフトウェアに攻撃</a:t>
            </a:r>
          </a:p>
          <a:p>
            <a:pPr marL="101598" indent="0">
              <a:buNone/>
            </a:pPr>
            <a:r>
              <a:rPr kumimoji="1" lang="ja-JP" altLang="en-US" sz="2000" dirty="0" smtClean="0"/>
              <a:t>・</a:t>
            </a:r>
            <a:r>
              <a:rPr kumimoji="1" lang="en-US" altLang="ja-JP" sz="2000" dirty="0" smtClean="0"/>
              <a:t>Web</a:t>
            </a:r>
            <a:r>
              <a:rPr kumimoji="1" lang="ja-JP" altLang="en-US" sz="2000" dirty="0"/>
              <a:t>サイトを構築する際に使われるソフトウェア</a:t>
            </a:r>
            <a:r>
              <a:rPr kumimoji="1" lang="ja-JP" altLang="en-US" sz="2000" dirty="0" smtClean="0"/>
              <a:t>に</a:t>
            </a:r>
            <a:endParaRPr kumimoji="1" lang="en-US" altLang="ja-JP" sz="2000" dirty="0" smtClean="0"/>
          </a:p>
          <a:p>
            <a:pPr marL="101598" indent="0">
              <a:buNone/>
            </a:pPr>
            <a:r>
              <a:rPr lang="ja-JP" altLang="en-US" sz="2000" dirty="0"/>
              <a:t>　</a:t>
            </a:r>
            <a:r>
              <a:rPr kumimoji="1" lang="ja-JP" altLang="en-US" sz="2000" dirty="0" smtClean="0"/>
              <a:t>セキュリティ上</a:t>
            </a:r>
            <a:r>
              <a:rPr kumimoji="1" lang="ja-JP" altLang="en-US" sz="2000" dirty="0"/>
              <a:t>の欠陥（脆弱性）が発覚</a:t>
            </a:r>
          </a:p>
          <a:p>
            <a:pPr marL="101598" indent="0">
              <a:buNone/>
            </a:pPr>
            <a:r>
              <a:rPr lang="ja-JP" altLang="en-US" sz="2000" dirty="0"/>
              <a:t>　</a:t>
            </a:r>
            <a:r>
              <a:rPr kumimoji="1" lang="ja-JP" altLang="en-US" sz="2000" dirty="0" smtClean="0"/>
              <a:t>多く</a:t>
            </a:r>
            <a:r>
              <a:rPr kumimoji="1" lang="ja-JP" altLang="en-US" sz="2000" dirty="0"/>
              <a:t>の組織・企業で使われているため被害が多発</a:t>
            </a:r>
          </a:p>
          <a:p>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5070" y="2494005"/>
            <a:ext cx="4058930" cy="3454732"/>
          </a:xfrm>
          <a:prstGeom prst="rect">
            <a:avLst/>
          </a:prstGeom>
        </p:spPr>
      </p:pic>
    </p:spTree>
    <p:extLst>
      <p:ext uri="{BB962C8B-B14F-4D97-AF65-F5344CB8AC3E}">
        <p14:creationId xmlns:p14="http://schemas.microsoft.com/office/powerpoint/2010/main" val="1800074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6</a:t>
            </a:fld>
            <a:endParaRPr lang="en" dirty="0"/>
          </a:p>
        </p:txBody>
      </p:sp>
      <p:sp>
        <p:nvSpPr>
          <p:cNvPr id="3" name="タイトル 2"/>
          <p:cNvSpPr>
            <a:spLocks noGrp="1"/>
          </p:cNvSpPr>
          <p:nvPr>
            <p:ph type="title"/>
          </p:nvPr>
        </p:nvSpPr>
        <p:spPr>
          <a:xfrm>
            <a:off x="609599" y="782633"/>
            <a:ext cx="8750157" cy="1143200"/>
          </a:xfrm>
        </p:spPr>
        <p:txBody>
          <a:bodyPr/>
          <a:lstStyle/>
          <a:p>
            <a:r>
              <a:rPr lang="ja-JP" altLang="en-US" dirty="0" smtClean="0"/>
              <a:t>はじめ</a:t>
            </a:r>
            <a:r>
              <a:rPr lang="ja-JP" altLang="en-US" dirty="0"/>
              <a:t>に </a:t>
            </a:r>
            <a:r>
              <a:rPr lang="en-US" altLang="ja-JP" dirty="0" smtClean="0"/>
              <a:t>–</a:t>
            </a:r>
            <a:r>
              <a:rPr lang="ja-JP" altLang="en-US" dirty="0" smtClean="0"/>
              <a:t>　一般的な</a:t>
            </a:r>
            <a:r>
              <a:rPr lang="en-US" altLang="ja-JP" dirty="0" smtClean="0"/>
              <a:t>Web</a:t>
            </a:r>
            <a:r>
              <a:rPr lang="ja-JP" altLang="en-US" dirty="0" smtClean="0"/>
              <a:t>サイトの構成</a:t>
            </a:r>
            <a:endParaRPr kumimoji="1" lang="ja-JP" altLang="en-US" dirty="0"/>
          </a:p>
        </p:txBody>
      </p:sp>
      <p:sp>
        <p:nvSpPr>
          <p:cNvPr id="4" name="テキスト プレースホルダー 3"/>
          <p:cNvSpPr>
            <a:spLocks noGrp="1"/>
          </p:cNvSpPr>
          <p:nvPr>
            <p:ph type="body" idx="1"/>
          </p:nvPr>
        </p:nvSpPr>
        <p:spPr>
          <a:xfrm>
            <a:off x="609600" y="2209800"/>
            <a:ext cx="11020746" cy="4241200"/>
          </a:xfrm>
        </p:spPr>
        <p:txBody>
          <a:bodyPr>
            <a:normAutofit/>
          </a:bodyPr>
          <a:lstStyle/>
          <a:p>
            <a:pPr marL="101598" indent="0">
              <a:buNone/>
            </a:pPr>
            <a:r>
              <a:rPr lang="ja-JP" altLang="en-US" sz="2400" dirty="0" smtClean="0"/>
              <a:t>一般的な</a:t>
            </a:r>
            <a:r>
              <a:rPr lang="en-US" altLang="ja-JP" sz="2400" dirty="0" smtClean="0"/>
              <a:t>Web</a:t>
            </a:r>
            <a:r>
              <a:rPr lang="ja-JP" altLang="en-US" sz="2400" dirty="0" smtClean="0"/>
              <a:t>サイトは、役割ごとに別の拡張子に分けて作られています。</a:t>
            </a:r>
            <a:endParaRPr lang="en-US" altLang="ja-JP" sz="2400" dirty="0" smtClean="0"/>
          </a:p>
          <a:p>
            <a:pPr marL="101598" indent="0">
              <a:buNone/>
            </a:pPr>
            <a:endParaRPr lang="en-US" altLang="ja-JP" dirty="0" smtClean="0"/>
          </a:p>
          <a:p>
            <a:pPr marL="101598" indent="0">
              <a:buNone/>
            </a:pPr>
            <a:r>
              <a:rPr lang="en-US" altLang="ja-JP" dirty="0" smtClean="0"/>
              <a:t>example</a:t>
            </a:r>
            <a:r>
              <a:rPr lang="en-US" altLang="ja-JP" dirty="0" smtClean="0">
                <a:solidFill>
                  <a:srgbClr val="FF0000"/>
                </a:solidFill>
              </a:rPr>
              <a:t>.html</a:t>
            </a:r>
            <a:r>
              <a:rPr lang="ja-JP" altLang="en-US" dirty="0" smtClean="0"/>
              <a:t>・・・・（本文）　　　　　　　　</a:t>
            </a:r>
            <a:endParaRPr lang="en-US" altLang="ja-JP" dirty="0" smtClean="0"/>
          </a:p>
          <a:p>
            <a:pPr marL="101598" indent="0">
              <a:buNone/>
            </a:pPr>
            <a:r>
              <a:rPr lang="en-US" altLang="ja-JP" dirty="0" smtClean="0"/>
              <a:t>e</a:t>
            </a:r>
            <a:r>
              <a:rPr kumimoji="1" lang="en-US" altLang="ja-JP" dirty="0" smtClean="0"/>
              <a:t>xample</a:t>
            </a:r>
            <a:r>
              <a:rPr kumimoji="1" lang="en-US" altLang="ja-JP" dirty="0" smtClean="0">
                <a:solidFill>
                  <a:srgbClr val="FF0000"/>
                </a:solidFill>
              </a:rPr>
              <a:t>.css</a:t>
            </a:r>
            <a:r>
              <a:rPr kumimoji="1" lang="ja-JP" altLang="en-US" dirty="0" smtClean="0"/>
              <a:t>・・・・  （レイアウト）</a:t>
            </a:r>
            <a:endParaRPr kumimoji="1" lang="en-US" altLang="ja-JP" dirty="0" smtClean="0"/>
          </a:p>
          <a:p>
            <a:pPr marL="101598" indent="0">
              <a:buNone/>
            </a:pPr>
            <a:r>
              <a:rPr lang="en-US" altLang="ja-JP" dirty="0" err="1" smtClean="0"/>
              <a:t>e</a:t>
            </a:r>
            <a:r>
              <a:rPr kumimoji="1" lang="en-US" altLang="ja-JP" dirty="0" err="1" smtClean="0"/>
              <a:t>xample</a:t>
            </a:r>
            <a:r>
              <a:rPr kumimoji="1" lang="en-US" altLang="ja-JP" dirty="0" err="1" smtClean="0">
                <a:solidFill>
                  <a:srgbClr val="FF0000"/>
                </a:solidFill>
              </a:rPr>
              <a:t>.php</a:t>
            </a:r>
            <a:r>
              <a:rPr kumimoji="1" lang="ja-JP" altLang="en-US" dirty="0" smtClean="0"/>
              <a:t>・・・・（処理）</a:t>
            </a:r>
            <a:endParaRPr kumimoji="1" lang="en-US" altLang="ja-JP" dirty="0" smtClean="0"/>
          </a:p>
          <a:p>
            <a:pPr marL="101598" indent="0">
              <a:buNone/>
            </a:pPr>
            <a:endParaRPr lang="en-US" altLang="ja-JP" dirty="0"/>
          </a:p>
          <a:p>
            <a:pPr marL="101598" indent="0">
              <a:buNone/>
            </a:pPr>
            <a:r>
              <a:rPr lang="ja-JP" altLang="en-US" dirty="0" smtClean="0"/>
              <a:t>　   </a:t>
            </a:r>
            <a:r>
              <a:rPr lang="ja-JP" altLang="en-US" sz="2400" dirty="0" smtClean="0"/>
              <a:t>拡張子</a:t>
            </a:r>
            <a:r>
              <a:rPr lang="ja-JP" altLang="en-US" sz="2400" dirty="0"/>
              <a:t>と</a:t>
            </a:r>
            <a:r>
              <a:rPr lang="ja-JP" altLang="en-US" sz="2400" dirty="0" smtClean="0"/>
              <a:t>は</a:t>
            </a:r>
            <a:endParaRPr lang="en-US" altLang="ja-JP" sz="2400" dirty="0" smtClean="0"/>
          </a:p>
          <a:p>
            <a:pPr marL="101598" indent="0">
              <a:buNone/>
            </a:pPr>
            <a:r>
              <a:rPr lang="en-US" altLang="ja-JP" dirty="0"/>
              <a:t> </a:t>
            </a:r>
            <a:r>
              <a:rPr lang="en-US" altLang="ja-JP" dirty="0" smtClean="0"/>
              <a:t>      </a:t>
            </a:r>
            <a:r>
              <a:rPr lang="ja-JP" altLang="en-US" dirty="0" smtClean="0"/>
              <a:t>コンピュータ</a:t>
            </a:r>
            <a:r>
              <a:rPr lang="ja-JP" altLang="en-US" dirty="0"/>
              <a:t>がファイルが何</a:t>
            </a:r>
            <a:r>
              <a:rPr lang="ja-JP" altLang="en-US" dirty="0" smtClean="0"/>
              <a:t>について</a:t>
            </a:r>
            <a:r>
              <a:rPr lang="ja-JP" altLang="en-US" dirty="0"/>
              <a:t>書かれているか何が入っているかを</a:t>
            </a:r>
          </a:p>
          <a:p>
            <a:pPr marL="101598" indent="0">
              <a:buNone/>
            </a:pPr>
            <a:r>
              <a:rPr lang="ja-JP" altLang="en-US" dirty="0"/>
              <a:t>　　判断するためのもので代表的なものに</a:t>
            </a:r>
            <a:r>
              <a:rPr lang="en-US" altLang="ja-JP" dirty="0"/>
              <a:t>.</a:t>
            </a:r>
            <a:r>
              <a:rPr lang="en-US" altLang="ja-JP" dirty="0" err="1" smtClean="0"/>
              <a:t>png</a:t>
            </a:r>
            <a:r>
              <a:rPr lang="ja-JP" altLang="en-US" dirty="0" smtClean="0"/>
              <a:t>や</a:t>
            </a:r>
            <a:r>
              <a:rPr lang="en-US" altLang="ja-JP" dirty="0"/>
              <a:t>.JPG</a:t>
            </a:r>
            <a:r>
              <a:rPr lang="ja-JP" altLang="en-US" dirty="0"/>
              <a:t>などの画像ファイル、 </a:t>
            </a:r>
            <a:r>
              <a:rPr lang="en-US" altLang="ja-JP" dirty="0"/>
              <a:t>.mp3</a:t>
            </a:r>
            <a:r>
              <a:rPr lang="ja-JP" altLang="en-US" dirty="0"/>
              <a:t>などの</a:t>
            </a:r>
          </a:p>
          <a:p>
            <a:pPr marL="101598" indent="0">
              <a:buNone/>
            </a:pPr>
            <a:r>
              <a:rPr lang="ja-JP" altLang="en-US" dirty="0"/>
              <a:t>　　音楽ファイルや</a:t>
            </a:r>
            <a:r>
              <a:rPr lang="en-US" altLang="ja-JP" dirty="0"/>
              <a:t>.html</a:t>
            </a:r>
            <a:r>
              <a:rPr lang="ja-JP" altLang="en-US" dirty="0"/>
              <a:t>　</a:t>
            </a:r>
            <a:r>
              <a:rPr lang="en-US" altLang="ja-JP" dirty="0"/>
              <a:t>.</a:t>
            </a:r>
            <a:r>
              <a:rPr lang="en-US" altLang="ja-JP" dirty="0" err="1"/>
              <a:t>css</a:t>
            </a:r>
            <a:r>
              <a:rPr lang="ja-JP" altLang="en-US" dirty="0"/>
              <a:t>　</a:t>
            </a:r>
            <a:r>
              <a:rPr lang="en-US" altLang="ja-JP" dirty="0"/>
              <a:t>.</a:t>
            </a:r>
            <a:r>
              <a:rPr lang="en-US" altLang="ja-JP" dirty="0" err="1"/>
              <a:t>php</a:t>
            </a:r>
            <a:r>
              <a:rPr lang="ja-JP" altLang="en-US" dirty="0"/>
              <a:t>など</a:t>
            </a:r>
            <a:r>
              <a:rPr lang="ja-JP" altLang="en-US" dirty="0" smtClean="0"/>
              <a:t>の</a:t>
            </a:r>
            <a:r>
              <a:rPr lang="en-US" altLang="ja-JP" dirty="0" smtClean="0"/>
              <a:t>Web</a:t>
            </a:r>
            <a:r>
              <a:rPr lang="ja-JP" altLang="en-US" dirty="0"/>
              <a:t>サイトを構築するためのファイルがあります。</a:t>
            </a:r>
            <a:endParaRPr kumimoji="1" lang="ja-JP" altLang="en-US" dirty="0"/>
          </a:p>
        </p:txBody>
      </p:sp>
      <p:sp>
        <p:nvSpPr>
          <p:cNvPr id="5" name="テキスト ボックス 4"/>
          <p:cNvSpPr txBox="1"/>
          <p:nvPr/>
        </p:nvSpPr>
        <p:spPr>
          <a:xfrm>
            <a:off x="6119973" y="3429172"/>
            <a:ext cx="4397977" cy="646331"/>
          </a:xfrm>
          <a:prstGeom prst="rect">
            <a:avLst/>
          </a:prstGeom>
          <a:noFill/>
        </p:spPr>
        <p:txBody>
          <a:bodyPr wrap="square" rtlCol="0">
            <a:spAutoFit/>
          </a:bodyPr>
          <a:lstStyle/>
          <a:p>
            <a:r>
              <a:rPr kumimoji="1" lang="en-US" altLang="ja-JP" dirty="0" smtClean="0"/>
              <a:t>.XXX </a:t>
            </a:r>
            <a:r>
              <a:rPr kumimoji="1" lang="ja-JP" altLang="en-US" dirty="0" smtClean="0"/>
              <a:t>このようなドット（ </a:t>
            </a:r>
            <a:r>
              <a:rPr kumimoji="1" lang="en-US" altLang="ja-JP" dirty="0" smtClean="0"/>
              <a:t>. </a:t>
            </a:r>
            <a:r>
              <a:rPr kumimoji="1" lang="ja-JP" altLang="en-US" dirty="0" smtClean="0"/>
              <a:t>）で仕切られた後ろの部分のことを拡張子といいます。</a:t>
            </a:r>
            <a:endParaRPr kumimoji="1" lang="en-US" altLang="ja-JP" dirty="0" smtClean="0"/>
          </a:p>
        </p:txBody>
      </p:sp>
      <p:sp>
        <p:nvSpPr>
          <p:cNvPr id="6" name="右矢印 5"/>
          <p:cNvSpPr/>
          <p:nvPr/>
        </p:nvSpPr>
        <p:spPr>
          <a:xfrm>
            <a:off x="4984677" y="3359429"/>
            <a:ext cx="686658" cy="78581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8504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7</a:t>
            </a:fld>
            <a:endParaRPr lang="en"/>
          </a:p>
        </p:txBody>
      </p:sp>
      <p:sp>
        <p:nvSpPr>
          <p:cNvPr id="3" name="タイトル 2"/>
          <p:cNvSpPr>
            <a:spLocks noGrp="1"/>
          </p:cNvSpPr>
          <p:nvPr>
            <p:ph type="title"/>
          </p:nvPr>
        </p:nvSpPr>
        <p:spPr>
          <a:xfrm>
            <a:off x="609600" y="772357"/>
            <a:ext cx="6851600" cy="1143200"/>
          </a:xfrm>
        </p:spPr>
        <p:txBody>
          <a:bodyPr/>
          <a:lstStyle/>
          <a:p>
            <a:r>
              <a:rPr kumimoji="1" lang="ja-JP" altLang="en-US" dirty="0" smtClean="0"/>
              <a:t>プログラミング言語の種類</a:t>
            </a:r>
            <a:endParaRPr kumimoji="1" lang="ja-JP" altLang="en-US" dirty="0"/>
          </a:p>
        </p:txBody>
      </p:sp>
      <p:sp>
        <p:nvSpPr>
          <p:cNvPr id="6" name="テキスト プレースホルダー 5"/>
          <p:cNvSpPr>
            <a:spLocks noGrp="1"/>
          </p:cNvSpPr>
          <p:nvPr>
            <p:ph type="body" idx="1"/>
          </p:nvPr>
        </p:nvSpPr>
        <p:spPr>
          <a:xfrm>
            <a:off x="609600" y="2515739"/>
            <a:ext cx="11134401" cy="2796466"/>
          </a:xfrm>
        </p:spPr>
        <p:txBody>
          <a:bodyPr/>
          <a:lstStyle/>
          <a:p>
            <a:pPr marL="101598" indent="0">
              <a:buNone/>
            </a:pPr>
            <a:r>
              <a:rPr lang="ja-JP" altLang="en-US" dirty="0">
                <a:latin typeface="HGP創英ﾌﾟﾚｾﾞﾝｽEB" panose="02020800000000000000" pitchFamily="18" charset="-128"/>
                <a:ea typeface="HGP創英ﾌﾟﾚｾﾞﾝｽEB" panose="02020800000000000000" pitchFamily="18" charset="-128"/>
              </a:rPr>
              <a:t> </a:t>
            </a:r>
            <a:r>
              <a:rPr lang="ja-JP" altLang="en-US" dirty="0" smtClean="0">
                <a:latin typeface="HGP創英ﾌﾟﾚｾﾞﾝｽEB" panose="02020800000000000000" pitchFamily="18" charset="-128"/>
                <a:ea typeface="HGP創英ﾌﾟﾚｾﾞﾝｽEB" panose="02020800000000000000" pitchFamily="18" charset="-128"/>
              </a:rPr>
              <a:t>  </a:t>
            </a:r>
            <a:r>
              <a:rPr kumimoji="1" lang="en-US" altLang="ja-JP" dirty="0" smtClean="0">
                <a:latin typeface="HGP創英ﾌﾟﾚｾﾞﾝｽEB" panose="02020800000000000000" pitchFamily="18" charset="-128"/>
                <a:ea typeface="HGP創英ﾌﾟﾚｾﾞﾝｽEB" panose="02020800000000000000" pitchFamily="18" charset="-128"/>
              </a:rPr>
              <a:t>HTML</a:t>
            </a:r>
            <a:r>
              <a:rPr kumimoji="1" lang="ja-JP" altLang="en-US" dirty="0" smtClean="0">
                <a:latin typeface="HGP創英ﾌﾟﾚｾﾞﾝｽEB" panose="02020800000000000000" pitchFamily="18" charset="-128"/>
                <a:ea typeface="HGP創英ﾌﾟﾚｾﾞﾝｽEB" panose="02020800000000000000" pitchFamily="18" charset="-128"/>
              </a:rPr>
              <a:t>（</a:t>
            </a:r>
            <a:r>
              <a:rPr lang="en-US" altLang="ja-JP" dirty="0">
                <a:latin typeface="HGP創英ﾌﾟﾚｾﾞﾝｽEB" panose="02020800000000000000" pitchFamily="18" charset="-128"/>
                <a:ea typeface="HGP創英ﾌﾟﾚｾﾞﾝｽEB" panose="02020800000000000000" pitchFamily="18" charset="-128"/>
              </a:rPr>
              <a:t>Hyper Text Markup </a:t>
            </a:r>
            <a:r>
              <a:rPr lang="en-US" altLang="ja-JP" dirty="0" smtClean="0">
                <a:latin typeface="HGP創英ﾌﾟﾚｾﾞﾝｽEB" panose="02020800000000000000" pitchFamily="18" charset="-128"/>
                <a:ea typeface="HGP創英ﾌﾟﾚｾﾞﾝｽEB" panose="02020800000000000000" pitchFamily="18" charset="-128"/>
              </a:rPr>
              <a:t>Language</a:t>
            </a:r>
            <a:r>
              <a:rPr lang="ja-JP" altLang="en-US" dirty="0" smtClean="0">
                <a:latin typeface="HGP創英ﾌﾟﾚｾﾞﾝｽEB" panose="02020800000000000000" pitchFamily="18" charset="-128"/>
                <a:ea typeface="HGP創英ﾌﾟﾚｾﾞﾝｽEB" panose="02020800000000000000" pitchFamily="18" charset="-128"/>
              </a:rPr>
              <a:t>ハイパーテキスト</a:t>
            </a:r>
            <a:r>
              <a:rPr lang="ja-JP" altLang="en-US" dirty="0">
                <a:latin typeface="HGP創英ﾌﾟﾚｾﾞﾝｽEB" panose="02020800000000000000" pitchFamily="18" charset="-128"/>
                <a:ea typeface="HGP創英ﾌﾟﾚｾﾞﾝｽEB" panose="02020800000000000000" pitchFamily="18" charset="-128"/>
              </a:rPr>
              <a:t>・マークアップ・ランゲージ）</a:t>
            </a:r>
            <a:endParaRPr kumimoji="1" lang="en-US" altLang="ja-JP" dirty="0" smtClean="0">
              <a:latin typeface="HGP創英ﾌﾟﾚｾﾞﾝｽEB" panose="02020800000000000000" pitchFamily="18" charset="-128"/>
              <a:ea typeface="HGP創英ﾌﾟﾚｾﾞﾝｽEB" panose="02020800000000000000" pitchFamily="18" charset="-128"/>
            </a:endParaRPr>
          </a:p>
          <a:p>
            <a:pPr marL="101598" indent="0">
              <a:buNone/>
            </a:pPr>
            <a:r>
              <a:rPr kumimoji="1" lang="ja-JP" altLang="en-US" dirty="0"/>
              <a:t>　</a:t>
            </a:r>
            <a:r>
              <a:rPr kumimoji="1" lang="ja-JP" altLang="en-US" dirty="0" smtClean="0"/>
              <a:t>　　多くの</a:t>
            </a:r>
            <a:r>
              <a:rPr kumimoji="1" lang="en-US" altLang="ja-JP" dirty="0" smtClean="0"/>
              <a:t>Web</a:t>
            </a:r>
            <a:r>
              <a:rPr kumimoji="1" lang="ja-JP" altLang="en-US" dirty="0" smtClean="0"/>
              <a:t>サイトがこの言語で書かれていますタグといわれる＜＞で囲まれた文字で画像や</a:t>
            </a:r>
            <a:endParaRPr kumimoji="1" lang="en-US" altLang="ja-JP" dirty="0" smtClean="0"/>
          </a:p>
          <a:p>
            <a:pPr marL="101598" indent="0">
              <a:buNone/>
            </a:pPr>
            <a:r>
              <a:rPr kumimoji="1" lang="ja-JP" altLang="en-US" dirty="0" smtClean="0"/>
              <a:t>　　　字の大きさなどを決めています</a:t>
            </a:r>
            <a:endParaRPr kumimoji="1" lang="ja-JP" altLang="en-US" dirty="0"/>
          </a:p>
        </p:txBody>
      </p:sp>
      <p:sp>
        <p:nvSpPr>
          <p:cNvPr id="7" name="テキスト ボックス 6"/>
          <p:cNvSpPr txBox="1"/>
          <p:nvPr/>
        </p:nvSpPr>
        <p:spPr>
          <a:xfrm>
            <a:off x="609600" y="4227790"/>
            <a:ext cx="11366377" cy="1477328"/>
          </a:xfrm>
          <a:prstGeom prst="rect">
            <a:avLst/>
          </a:prstGeom>
          <a:noFill/>
        </p:spPr>
        <p:txBody>
          <a:bodyPr wrap="square" rtlCol="0">
            <a:spAutoFit/>
          </a:bodyPr>
          <a:lstStyle/>
          <a:p>
            <a:r>
              <a:rPr kumimoji="1" lang="ja-JP" altLang="en-US" dirty="0" smtClean="0"/>
              <a:t>例</a:t>
            </a:r>
            <a:endParaRPr kumimoji="1" lang="en-US" altLang="ja-JP" dirty="0" smtClean="0"/>
          </a:p>
          <a:p>
            <a:r>
              <a:rPr kumimoji="1" lang="en-US" altLang="ja-JP" dirty="0" smtClean="0"/>
              <a:t>&lt;h1&gt;</a:t>
            </a:r>
            <a:r>
              <a:rPr kumimoji="1" lang="en-US" altLang="ja-JP" dirty="0" err="1" smtClean="0"/>
              <a:t>xxxx</a:t>
            </a:r>
            <a:r>
              <a:rPr kumimoji="1" lang="en-US" altLang="ja-JP" dirty="0" smtClean="0"/>
              <a:t>&lt;/h1&gt;</a:t>
            </a:r>
            <a:r>
              <a:rPr kumimoji="1" lang="ja-JP" altLang="en-US" dirty="0" smtClean="0"/>
              <a:t>・・・・・・・・・・・・ 文字が大きく表示されます</a:t>
            </a:r>
            <a:endParaRPr kumimoji="1" lang="en-US" altLang="ja-JP" dirty="0" smtClean="0"/>
          </a:p>
          <a:p>
            <a:r>
              <a:rPr lang="en-US" altLang="ja-JP" dirty="0"/>
              <a:t>&lt;</a:t>
            </a:r>
            <a:r>
              <a:rPr lang="en-US" altLang="ja-JP" dirty="0" err="1"/>
              <a:t>img</a:t>
            </a:r>
            <a:r>
              <a:rPr lang="en-US" altLang="ja-JP" dirty="0"/>
              <a:t> </a:t>
            </a:r>
            <a:r>
              <a:rPr lang="en-US" altLang="ja-JP" dirty="0" err="1"/>
              <a:t>src</a:t>
            </a:r>
            <a:r>
              <a:rPr lang="en-US" altLang="ja-JP" dirty="0"/>
              <a:t>= </a:t>
            </a:r>
            <a:r>
              <a:rPr lang="ja-JP" altLang="en-US" dirty="0" smtClean="0"/>
              <a:t>画像</a:t>
            </a:r>
            <a:r>
              <a:rPr lang="ja-JP" altLang="en-US" dirty="0"/>
              <a:t>ファイル</a:t>
            </a:r>
            <a:r>
              <a:rPr lang="ja-JP" altLang="en-US" dirty="0" smtClean="0"/>
              <a:t>の名前</a:t>
            </a:r>
            <a:r>
              <a:rPr lang="en-US" altLang="ja-JP" dirty="0" smtClean="0"/>
              <a:t>&gt;</a:t>
            </a:r>
            <a:r>
              <a:rPr lang="ja-JP" altLang="en-US" dirty="0" smtClean="0"/>
              <a:t>・・・・・指定された画像が表示されます</a:t>
            </a:r>
            <a:endParaRPr lang="en-US" altLang="ja-JP" dirty="0" smtClean="0"/>
          </a:p>
          <a:p>
            <a:r>
              <a:rPr lang="en-US" altLang="ja-JP" dirty="0"/>
              <a:t>&lt;body </a:t>
            </a:r>
            <a:r>
              <a:rPr lang="en-US" altLang="ja-JP" dirty="0" err="1"/>
              <a:t>bgcolor</a:t>
            </a:r>
            <a:r>
              <a:rPr lang="en-US" altLang="ja-JP" dirty="0" smtClean="0"/>
              <a:t>=“</a:t>
            </a:r>
            <a:r>
              <a:rPr lang="ja-JP" altLang="en-US" dirty="0" smtClean="0"/>
              <a:t>色</a:t>
            </a:r>
            <a:r>
              <a:rPr lang="en-US" altLang="ja-JP" dirty="0" smtClean="0"/>
              <a:t>”&gt;&lt;/</a:t>
            </a:r>
            <a:r>
              <a:rPr lang="en-US" altLang="ja-JP" dirty="0"/>
              <a:t>body</a:t>
            </a:r>
            <a:r>
              <a:rPr lang="en-US" altLang="ja-JP" dirty="0" smtClean="0"/>
              <a:t>&gt;</a:t>
            </a:r>
            <a:r>
              <a:rPr lang="ja-JP" altLang="en-US" dirty="0" smtClean="0"/>
              <a:t>・・・・・背景の色が指定した色になります</a:t>
            </a:r>
            <a:endParaRPr lang="en-US" altLang="ja-JP" dirty="0" smtClean="0"/>
          </a:p>
          <a:p>
            <a:r>
              <a:rPr kumimoji="1" lang="en-US" altLang="ja-JP" dirty="0" smtClean="0"/>
              <a:t>&lt;!-- --!&gt; </a:t>
            </a:r>
            <a:r>
              <a:rPr kumimoji="1" lang="ja-JP" altLang="en-US" dirty="0" smtClean="0"/>
              <a:t>・・・・・・・・・・・・・・・・プログラムの動きに関与しないコメントを入れることが出来ます。</a:t>
            </a:r>
            <a:endParaRPr kumimoji="1" lang="ja-JP" altLang="en-US" dirty="0"/>
          </a:p>
        </p:txBody>
      </p:sp>
    </p:spTree>
    <p:extLst>
      <p:ext uri="{BB962C8B-B14F-4D97-AF65-F5344CB8AC3E}">
        <p14:creationId xmlns:p14="http://schemas.microsoft.com/office/powerpoint/2010/main" val="667496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8</a:t>
            </a:fld>
            <a:endParaRPr lang="en"/>
          </a:p>
        </p:txBody>
      </p:sp>
      <p:sp>
        <p:nvSpPr>
          <p:cNvPr id="3" name="タイトル 2"/>
          <p:cNvSpPr>
            <a:spLocks noGrp="1"/>
          </p:cNvSpPr>
          <p:nvPr>
            <p:ph type="title"/>
          </p:nvPr>
        </p:nvSpPr>
        <p:spPr>
          <a:xfrm>
            <a:off x="609600" y="727969"/>
            <a:ext cx="6851600" cy="1143200"/>
          </a:xfrm>
        </p:spPr>
        <p:txBody>
          <a:bodyPr/>
          <a:lstStyle/>
          <a:p>
            <a:r>
              <a:rPr lang="ja-JP" altLang="en-US" dirty="0" smtClean="0"/>
              <a:t>プログラミング言語の種類</a:t>
            </a:r>
            <a:endParaRPr lang="ja-JP" altLang="en-US" dirty="0"/>
          </a:p>
        </p:txBody>
      </p:sp>
      <p:sp>
        <p:nvSpPr>
          <p:cNvPr id="8" name="テキスト プレースホルダー 7"/>
          <p:cNvSpPr>
            <a:spLocks noGrp="1"/>
          </p:cNvSpPr>
          <p:nvPr>
            <p:ph type="body" idx="1"/>
          </p:nvPr>
        </p:nvSpPr>
        <p:spPr>
          <a:xfrm>
            <a:off x="609600" y="2500276"/>
            <a:ext cx="11436242" cy="4241200"/>
          </a:xfrm>
        </p:spPr>
        <p:txBody>
          <a:bodyPr/>
          <a:lstStyle/>
          <a:p>
            <a:pPr marL="101598" indent="0">
              <a:buNone/>
            </a:pPr>
            <a:r>
              <a:rPr lang="ja-JP" altLang="en-US" dirty="0">
                <a:latin typeface="HGP創英ﾌﾟﾚｾﾞﾝｽEB" panose="02020800000000000000" pitchFamily="18" charset="-128"/>
                <a:ea typeface="HGP創英ﾌﾟﾚｾﾞﾝｽEB" panose="02020800000000000000" pitchFamily="18" charset="-128"/>
              </a:rPr>
              <a:t> </a:t>
            </a:r>
            <a:r>
              <a:rPr lang="ja-JP" altLang="en-US" dirty="0" smtClean="0">
                <a:latin typeface="HGP創英ﾌﾟﾚｾﾞﾝｽEB" panose="02020800000000000000" pitchFamily="18" charset="-128"/>
                <a:ea typeface="HGP創英ﾌﾟﾚｾﾞﾝｽEB" panose="02020800000000000000" pitchFamily="18" charset="-128"/>
              </a:rPr>
              <a:t>  </a:t>
            </a:r>
            <a:r>
              <a:rPr kumimoji="1" lang="en-US" altLang="ja-JP" dirty="0" smtClean="0">
                <a:latin typeface="HGP創英ﾌﾟﾚｾﾞﾝｽEB" panose="02020800000000000000" pitchFamily="18" charset="-128"/>
                <a:ea typeface="HGP創英ﾌﾟﾚｾﾞﾝｽEB" panose="02020800000000000000" pitchFamily="18" charset="-128"/>
              </a:rPr>
              <a:t>CSS</a:t>
            </a:r>
            <a:r>
              <a:rPr kumimoji="1" lang="ja-JP" altLang="en-US" dirty="0">
                <a:latin typeface="HGP創英ﾌﾟﾚｾﾞﾝｽEB" panose="02020800000000000000" pitchFamily="18" charset="-128"/>
                <a:ea typeface="HGP創英ﾌﾟﾚｾﾞﾝｽEB" panose="02020800000000000000" pitchFamily="18" charset="-128"/>
              </a:rPr>
              <a:t>（</a:t>
            </a:r>
            <a:r>
              <a:rPr kumimoji="1" lang="en-US" altLang="ja-JP" dirty="0">
                <a:latin typeface="HGP創英ﾌﾟﾚｾﾞﾝｽEB" panose="02020800000000000000" pitchFamily="18" charset="-128"/>
                <a:ea typeface="HGP創英ﾌﾟﾚｾﾞﾝｽEB" panose="02020800000000000000" pitchFamily="18" charset="-128"/>
              </a:rPr>
              <a:t>Cascading Style </a:t>
            </a:r>
            <a:r>
              <a:rPr kumimoji="1" lang="en-US" altLang="ja-JP" dirty="0" smtClean="0">
                <a:latin typeface="HGP創英ﾌﾟﾚｾﾞﾝｽEB" panose="02020800000000000000" pitchFamily="18" charset="-128"/>
                <a:ea typeface="HGP創英ﾌﾟﾚｾﾞﾝｽEB" panose="02020800000000000000" pitchFamily="18" charset="-128"/>
              </a:rPr>
              <a:t>Sheets</a:t>
            </a:r>
            <a:r>
              <a:rPr kumimoji="1" lang="ja-JP" altLang="en-US" dirty="0" smtClean="0">
                <a:latin typeface="HGP創英ﾌﾟﾚｾﾞﾝｽEB" panose="02020800000000000000" pitchFamily="18" charset="-128"/>
                <a:ea typeface="HGP創英ﾌﾟﾚｾﾞﾝｽEB" panose="02020800000000000000" pitchFamily="18" charset="-128"/>
              </a:rPr>
              <a:t>カスケーディング</a:t>
            </a:r>
            <a:r>
              <a:rPr kumimoji="1" lang="ja-JP" altLang="en-US" dirty="0">
                <a:latin typeface="HGP創英ﾌﾟﾚｾﾞﾝｽEB" panose="02020800000000000000" pitchFamily="18" charset="-128"/>
                <a:ea typeface="HGP創英ﾌﾟﾚｾﾞﾝｽEB" panose="02020800000000000000" pitchFamily="18" charset="-128"/>
              </a:rPr>
              <a:t>・スタイル・シート</a:t>
            </a:r>
            <a:r>
              <a:rPr kumimoji="1" lang="ja-JP" altLang="en-US" dirty="0" smtClean="0">
                <a:latin typeface="HGP創英ﾌﾟﾚｾﾞﾝｽEB" panose="02020800000000000000" pitchFamily="18" charset="-128"/>
                <a:ea typeface="HGP創英ﾌﾟﾚｾﾞﾝｽEB" panose="02020800000000000000" pitchFamily="18" charset="-128"/>
              </a:rPr>
              <a:t>）</a:t>
            </a:r>
            <a:endParaRPr kumimoji="1" lang="en-US" altLang="ja-JP" dirty="0" smtClean="0">
              <a:latin typeface="HGP創英ﾌﾟﾚｾﾞﾝｽEB" panose="02020800000000000000" pitchFamily="18" charset="-128"/>
              <a:ea typeface="HGP創英ﾌﾟﾚｾﾞﾝｽEB" panose="02020800000000000000" pitchFamily="18" charset="-128"/>
            </a:endParaRPr>
          </a:p>
          <a:p>
            <a:pPr marL="101598" indent="0">
              <a:buNone/>
            </a:pPr>
            <a:r>
              <a:rPr kumimoji="1" lang="en-US" altLang="ja-JP" dirty="0"/>
              <a:t> </a:t>
            </a:r>
            <a:r>
              <a:rPr lang="en-US" altLang="ja-JP" dirty="0"/>
              <a:t>     HTML</a:t>
            </a:r>
            <a:r>
              <a:rPr lang="ja-JP" altLang="en-US" dirty="0"/>
              <a:t>と組み合わせて使用する言語です</a:t>
            </a:r>
            <a:r>
              <a:rPr lang="ja-JP" altLang="en-US" dirty="0" smtClean="0"/>
              <a:t>。</a:t>
            </a:r>
            <a:r>
              <a:rPr kumimoji="1" lang="en-US" altLang="ja-JP" dirty="0" smtClean="0"/>
              <a:t>HTML</a:t>
            </a:r>
            <a:r>
              <a:rPr kumimoji="1" lang="ja-JP" altLang="en-US" dirty="0" smtClean="0"/>
              <a:t>で書いた文字の色を変えたり、見やすいようにリストを    </a:t>
            </a:r>
            <a:endParaRPr kumimoji="1" lang="en-US" altLang="ja-JP" dirty="0" smtClean="0"/>
          </a:p>
          <a:p>
            <a:pPr marL="101598" indent="0">
              <a:buNone/>
            </a:pPr>
            <a:r>
              <a:rPr lang="en-US" altLang="ja-JP" dirty="0"/>
              <a:t> </a:t>
            </a:r>
            <a:r>
              <a:rPr lang="en-US" altLang="ja-JP" dirty="0" smtClean="0"/>
              <a:t>     </a:t>
            </a:r>
            <a:r>
              <a:rPr kumimoji="1" lang="ja-JP" altLang="en-US" dirty="0" smtClean="0"/>
              <a:t>作ったりと</a:t>
            </a:r>
            <a:r>
              <a:rPr kumimoji="1" lang="en-US" altLang="ja-JP" dirty="0" smtClean="0"/>
              <a:t>Web</a:t>
            </a:r>
            <a:r>
              <a:rPr kumimoji="1" lang="ja-JP" altLang="en-US" dirty="0" smtClean="0"/>
              <a:t>ページのデザインを作っています。</a:t>
            </a:r>
            <a:endParaRPr kumimoji="1" lang="ja-JP" altLang="en-US" dirty="0"/>
          </a:p>
        </p:txBody>
      </p:sp>
      <p:sp>
        <p:nvSpPr>
          <p:cNvPr id="7" name="テキスト ボックス 6"/>
          <p:cNvSpPr txBox="1"/>
          <p:nvPr/>
        </p:nvSpPr>
        <p:spPr>
          <a:xfrm>
            <a:off x="609600" y="4227790"/>
            <a:ext cx="10647285" cy="1200329"/>
          </a:xfrm>
          <a:prstGeom prst="rect">
            <a:avLst/>
          </a:prstGeom>
          <a:noFill/>
        </p:spPr>
        <p:txBody>
          <a:bodyPr wrap="square" rtlCol="0">
            <a:spAutoFit/>
          </a:bodyPr>
          <a:lstStyle/>
          <a:p>
            <a:r>
              <a:rPr kumimoji="1" lang="ja-JP" altLang="en-US" dirty="0" smtClean="0"/>
              <a:t>例</a:t>
            </a:r>
            <a:endParaRPr kumimoji="1" lang="en-US" altLang="ja-JP" dirty="0" smtClean="0"/>
          </a:p>
          <a:p>
            <a:r>
              <a:rPr lang="en-US" altLang="ja-JP" dirty="0"/>
              <a:t>h</a:t>
            </a:r>
            <a:r>
              <a:rPr lang="en-US" altLang="ja-JP" dirty="0" smtClean="0"/>
              <a:t>1 {</a:t>
            </a:r>
            <a:r>
              <a:rPr lang="en-US" altLang="ja-JP" dirty="0" err="1" smtClean="0"/>
              <a:t>color:blue</a:t>
            </a:r>
            <a:r>
              <a:rPr lang="en-US" altLang="ja-JP" dirty="0"/>
              <a:t>;}</a:t>
            </a:r>
            <a:r>
              <a:rPr kumimoji="1" lang="ja-JP" altLang="en-US" dirty="0" smtClean="0"/>
              <a:t>・・・・・・・・・・・・・・</a:t>
            </a:r>
            <a:r>
              <a:rPr lang="ja-JP" altLang="en-US" dirty="0"/>
              <a:t> </a:t>
            </a:r>
            <a:r>
              <a:rPr kumimoji="1" lang="en-US" altLang="ja-JP" dirty="0" smtClean="0"/>
              <a:t>h1</a:t>
            </a:r>
            <a:r>
              <a:rPr kumimoji="1" lang="ja-JP" altLang="en-US" dirty="0" smtClean="0"/>
              <a:t>の文字が青色で表示されます</a:t>
            </a:r>
            <a:endParaRPr kumimoji="1" lang="en-US" altLang="ja-JP" dirty="0" smtClean="0"/>
          </a:p>
          <a:p>
            <a:r>
              <a:rPr lang="en-US" altLang="ja-JP" dirty="0"/>
              <a:t>h1 {background-image: </a:t>
            </a:r>
            <a:r>
              <a:rPr lang="en-US" altLang="ja-JP" dirty="0" err="1"/>
              <a:t>url</a:t>
            </a:r>
            <a:r>
              <a:rPr lang="en-US" altLang="ja-JP" dirty="0" smtClean="0"/>
              <a:t>(“”);}</a:t>
            </a:r>
            <a:r>
              <a:rPr lang="ja-JP" altLang="en-US" dirty="0" smtClean="0"/>
              <a:t>・・・・・・ 指定された画像が</a:t>
            </a:r>
            <a:r>
              <a:rPr lang="en-US" altLang="ja-JP" dirty="0" smtClean="0"/>
              <a:t>h1</a:t>
            </a:r>
            <a:r>
              <a:rPr lang="ja-JP" altLang="en-US" dirty="0" smtClean="0"/>
              <a:t>の背景に表示されます</a:t>
            </a:r>
            <a:endParaRPr lang="en-US" altLang="ja-JP" dirty="0" smtClean="0"/>
          </a:p>
          <a:p>
            <a:r>
              <a:rPr lang="en-US" altLang="ja-JP" dirty="0"/>
              <a:t>h1{</a:t>
            </a:r>
            <a:r>
              <a:rPr lang="en-US" altLang="ja-JP" dirty="0" err="1"/>
              <a:t>background:blue</a:t>
            </a:r>
            <a:r>
              <a:rPr lang="en-US" altLang="ja-JP" dirty="0"/>
              <a:t>;}</a:t>
            </a:r>
            <a:r>
              <a:rPr lang="ja-JP" altLang="en-US" dirty="0" smtClean="0"/>
              <a:t>・・・・・・・・・・・</a:t>
            </a:r>
            <a:r>
              <a:rPr lang="en-US" altLang="ja-JP" dirty="0" smtClean="0"/>
              <a:t>h1</a:t>
            </a:r>
            <a:r>
              <a:rPr lang="ja-JP" altLang="en-US" dirty="0" smtClean="0"/>
              <a:t>の背景の色が青色になります</a:t>
            </a:r>
            <a:endParaRPr kumimoji="1" lang="ja-JP" altLang="en-US" dirty="0"/>
          </a:p>
        </p:txBody>
      </p:sp>
    </p:spTree>
    <p:extLst>
      <p:ext uri="{BB962C8B-B14F-4D97-AF65-F5344CB8AC3E}">
        <p14:creationId xmlns:p14="http://schemas.microsoft.com/office/powerpoint/2010/main" val="21943016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idx="12"/>
          </p:nvPr>
        </p:nvSpPr>
        <p:spPr/>
        <p:txBody>
          <a:bodyPr/>
          <a:lstStyle/>
          <a:p>
            <a:fld id="{00000000-1234-1234-1234-123412341234}" type="slidenum">
              <a:rPr lang="en" smtClean="0"/>
              <a:pPr/>
              <a:t>9</a:t>
            </a:fld>
            <a:endParaRPr lang="en"/>
          </a:p>
        </p:txBody>
      </p:sp>
      <p:sp>
        <p:nvSpPr>
          <p:cNvPr id="3" name="タイトル 2"/>
          <p:cNvSpPr>
            <a:spLocks noGrp="1"/>
          </p:cNvSpPr>
          <p:nvPr>
            <p:ph type="title"/>
          </p:nvPr>
        </p:nvSpPr>
        <p:spPr>
          <a:xfrm>
            <a:off x="609600" y="745724"/>
            <a:ext cx="6851600" cy="1143200"/>
          </a:xfrm>
        </p:spPr>
        <p:txBody>
          <a:bodyPr/>
          <a:lstStyle/>
          <a:p>
            <a:r>
              <a:rPr lang="ja-JP" altLang="en-US" dirty="0" smtClean="0"/>
              <a:t>プログラミング言語の種類</a:t>
            </a:r>
            <a:endParaRPr lang="ja-JP" altLang="en-US" dirty="0"/>
          </a:p>
        </p:txBody>
      </p:sp>
      <p:sp>
        <p:nvSpPr>
          <p:cNvPr id="8" name="テキスト プレースホルダー 7"/>
          <p:cNvSpPr>
            <a:spLocks noGrp="1"/>
          </p:cNvSpPr>
          <p:nvPr>
            <p:ph type="body" idx="1"/>
          </p:nvPr>
        </p:nvSpPr>
        <p:spPr>
          <a:xfrm>
            <a:off x="405414" y="2222973"/>
            <a:ext cx="11060546" cy="4241200"/>
          </a:xfrm>
        </p:spPr>
        <p:txBody>
          <a:bodyPr/>
          <a:lstStyle/>
          <a:p>
            <a:pPr marL="101598" indent="0">
              <a:buNone/>
            </a:pPr>
            <a:r>
              <a:rPr lang="ja-JP" altLang="en-US" dirty="0">
                <a:latin typeface="HGP創英ﾌﾟﾚｾﾞﾝｽEB" panose="02020800000000000000" pitchFamily="18" charset="-128"/>
                <a:ea typeface="HGP創英ﾌﾟﾚｾﾞﾝｽEB" panose="02020800000000000000" pitchFamily="18" charset="-128"/>
              </a:rPr>
              <a:t> </a:t>
            </a:r>
            <a:r>
              <a:rPr lang="ja-JP" altLang="en-US" dirty="0" smtClean="0">
                <a:latin typeface="HGP創英ﾌﾟﾚｾﾞﾝｽEB" panose="02020800000000000000" pitchFamily="18" charset="-128"/>
                <a:ea typeface="HGP創英ﾌﾟﾚｾﾞﾝｽEB" panose="02020800000000000000" pitchFamily="18" charset="-128"/>
              </a:rPr>
              <a:t>   </a:t>
            </a:r>
            <a:r>
              <a:rPr kumimoji="1" lang="en-US" altLang="ja-JP" dirty="0" smtClean="0">
                <a:latin typeface="HGP創英ﾌﾟﾚｾﾞﾝｽEB" panose="02020800000000000000" pitchFamily="18" charset="-128"/>
                <a:ea typeface="HGP創英ﾌﾟﾚｾﾞﾝｽEB" panose="02020800000000000000" pitchFamily="18" charset="-128"/>
              </a:rPr>
              <a:t>PHP</a:t>
            </a:r>
          </a:p>
          <a:p>
            <a:pPr marL="101598" indent="0">
              <a:buNone/>
            </a:pPr>
            <a:r>
              <a:rPr kumimoji="1" lang="en-US" altLang="ja-JP" dirty="0" smtClean="0"/>
              <a:t> </a:t>
            </a:r>
            <a:r>
              <a:rPr lang="en-US" altLang="ja-JP" dirty="0" smtClean="0"/>
              <a:t>     </a:t>
            </a:r>
            <a:r>
              <a:rPr lang="en-US" altLang="ja-JP" dirty="0"/>
              <a:t>HTML</a:t>
            </a:r>
            <a:r>
              <a:rPr lang="ja-JP" altLang="en-US" dirty="0"/>
              <a:t>と組み合わせて使用する言語です</a:t>
            </a:r>
            <a:r>
              <a:rPr lang="ja-JP" altLang="en-US" dirty="0" smtClean="0"/>
              <a:t>。</a:t>
            </a:r>
            <a:r>
              <a:rPr kumimoji="1" lang="ja-JP" altLang="en-US" dirty="0" smtClean="0"/>
              <a:t>主にサーバーといわれる外部の端末で</a:t>
            </a:r>
            <a:endParaRPr kumimoji="1" lang="en-US" altLang="ja-JP" dirty="0" smtClean="0"/>
          </a:p>
          <a:p>
            <a:pPr marL="101598" indent="0">
              <a:buNone/>
            </a:pPr>
            <a:r>
              <a:rPr kumimoji="1" lang="ja-JP" altLang="en-US" dirty="0"/>
              <a:t>　</a:t>
            </a:r>
            <a:r>
              <a:rPr lang="ja-JP" altLang="en-US" dirty="0"/>
              <a:t> </a:t>
            </a:r>
            <a:r>
              <a:rPr lang="ja-JP" altLang="en-US" dirty="0" smtClean="0"/>
              <a:t>  </a:t>
            </a:r>
            <a:r>
              <a:rPr kumimoji="1" lang="ja-JP" altLang="en-US" dirty="0" smtClean="0"/>
              <a:t>処理される動作を使うための言語であり通常であれば見ることはありません。</a:t>
            </a:r>
            <a:endParaRPr kumimoji="1" lang="en-US" altLang="ja-JP" dirty="0" smtClean="0"/>
          </a:p>
        </p:txBody>
      </p:sp>
      <p:sp>
        <p:nvSpPr>
          <p:cNvPr id="7" name="テキスト ボックス 6"/>
          <p:cNvSpPr txBox="1"/>
          <p:nvPr/>
        </p:nvSpPr>
        <p:spPr>
          <a:xfrm>
            <a:off x="609600" y="4577111"/>
            <a:ext cx="9870040" cy="1200329"/>
          </a:xfrm>
          <a:prstGeom prst="rect">
            <a:avLst/>
          </a:prstGeom>
          <a:noFill/>
        </p:spPr>
        <p:txBody>
          <a:bodyPr wrap="square" rtlCol="0">
            <a:spAutoFit/>
          </a:bodyPr>
          <a:lstStyle/>
          <a:p>
            <a:r>
              <a:rPr kumimoji="1" lang="ja-JP" altLang="en-US" dirty="0" smtClean="0"/>
              <a:t>例</a:t>
            </a:r>
            <a:endParaRPr kumimoji="1" lang="en-US" altLang="ja-JP" dirty="0" smtClean="0"/>
          </a:p>
          <a:p>
            <a:r>
              <a:rPr lang="en-US" altLang="ja-JP" dirty="0"/>
              <a:t> </a:t>
            </a:r>
            <a:r>
              <a:rPr lang="en-US" altLang="ja-JP" dirty="0" smtClean="0"/>
              <a:t>&lt;</a:t>
            </a:r>
            <a:r>
              <a:rPr lang="ja-JP" altLang="en-US" dirty="0" smtClean="0"/>
              <a:t>？</a:t>
            </a:r>
            <a:r>
              <a:rPr lang="en-US" altLang="ja-JP" dirty="0" err="1" smtClean="0"/>
              <a:t>php</a:t>
            </a:r>
            <a:r>
              <a:rPr lang="ja-JP" altLang="en-US" dirty="0" smtClean="0"/>
              <a:t>　</a:t>
            </a:r>
            <a:r>
              <a:rPr lang="en-US" altLang="ja-JP" dirty="0" smtClean="0"/>
              <a:t>echo “HELLO WORLD”;</a:t>
            </a:r>
            <a:r>
              <a:rPr lang="ja-JP" altLang="en-US" dirty="0" smtClean="0"/>
              <a:t>？</a:t>
            </a:r>
            <a:r>
              <a:rPr lang="en-US" altLang="ja-JP" dirty="0" smtClean="0"/>
              <a:t>&gt;</a:t>
            </a:r>
            <a:r>
              <a:rPr kumimoji="1" lang="ja-JP" altLang="en-US" dirty="0" smtClean="0"/>
              <a:t>・・・・・・</a:t>
            </a:r>
            <a:r>
              <a:rPr lang="en-US" altLang="ja-JP" dirty="0" smtClean="0"/>
              <a:t> </a:t>
            </a:r>
            <a:r>
              <a:rPr lang="en-US" altLang="ja-JP" dirty="0"/>
              <a:t>HELLO </a:t>
            </a:r>
            <a:r>
              <a:rPr lang="en-US" altLang="ja-JP" dirty="0" smtClean="0"/>
              <a:t>WORLD</a:t>
            </a:r>
            <a:r>
              <a:rPr lang="ja-JP" altLang="en-US" dirty="0"/>
              <a:t>と</a:t>
            </a:r>
            <a:r>
              <a:rPr kumimoji="1" lang="ja-JP" altLang="en-US" dirty="0" smtClean="0"/>
              <a:t>表示されます</a:t>
            </a:r>
            <a:endParaRPr kumimoji="1" lang="en-US" altLang="ja-JP" dirty="0" smtClean="0"/>
          </a:p>
          <a:p>
            <a:r>
              <a:rPr lang="en-US" altLang="ja-JP" dirty="0" smtClean="0"/>
              <a:t>&lt;</a:t>
            </a:r>
            <a:r>
              <a:rPr lang="ja-JP" altLang="en-US" dirty="0" smtClean="0"/>
              <a:t>？</a:t>
            </a:r>
            <a:r>
              <a:rPr lang="en-US" altLang="ja-JP" dirty="0" err="1" smtClean="0"/>
              <a:t>php</a:t>
            </a:r>
            <a:r>
              <a:rPr lang="en-US" altLang="ja-JP" dirty="0" smtClean="0"/>
              <a:t> </a:t>
            </a:r>
            <a:r>
              <a:rPr lang="ja-JP" altLang="en-US" dirty="0" smtClean="0"/>
              <a:t>　</a:t>
            </a:r>
            <a:r>
              <a:rPr lang="en-US" altLang="ja-JP" dirty="0" smtClean="0"/>
              <a:t>if(</a:t>
            </a:r>
            <a:r>
              <a:rPr lang="ja-JP" altLang="en-US" dirty="0" smtClean="0"/>
              <a:t>条件</a:t>
            </a:r>
            <a:r>
              <a:rPr lang="en-US" altLang="ja-JP" dirty="0" smtClean="0"/>
              <a:t>){</a:t>
            </a:r>
            <a:r>
              <a:rPr lang="ja-JP" altLang="en-US" dirty="0" smtClean="0"/>
              <a:t>処理</a:t>
            </a:r>
            <a:r>
              <a:rPr lang="en-US" altLang="ja-JP" dirty="0" smtClean="0"/>
              <a:t>} </a:t>
            </a:r>
            <a:r>
              <a:rPr lang="ja-JP" altLang="en-US" dirty="0" smtClean="0"/>
              <a:t>　</a:t>
            </a:r>
            <a:r>
              <a:rPr lang="ja-JP" altLang="en-US" dirty="0"/>
              <a:t>？</a:t>
            </a:r>
            <a:r>
              <a:rPr lang="en-US" altLang="ja-JP" dirty="0" smtClean="0"/>
              <a:t>&gt;</a:t>
            </a:r>
            <a:r>
              <a:rPr lang="ja-JP" altLang="en-US" dirty="0" smtClean="0"/>
              <a:t>・・・・・・・・・</a:t>
            </a:r>
            <a:r>
              <a:rPr lang="ja-JP" altLang="en-US" dirty="0"/>
              <a:t>・</a:t>
            </a:r>
            <a:r>
              <a:rPr lang="ja-JP" altLang="en-US" dirty="0" smtClean="0"/>
              <a:t>条件を満たしていれば処理をします。</a:t>
            </a:r>
            <a:endParaRPr lang="en-US" altLang="ja-JP" dirty="0" smtClean="0"/>
          </a:p>
          <a:p>
            <a:r>
              <a:rPr lang="en-US" altLang="ja-JP" dirty="0" smtClean="0"/>
              <a:t>&lt;</a:t>
            </a:r>
            <a:r>
              <a:rPr lang="ja-JP" altLang="en-US" dirty="0" smtClean="0"/>
              <a:t>？</a:t>
            </a:r>
            <a:r>
              <a:rPr lang="en-US" altLang="ja-JP" dirty="0" err="1" smtClean="0"/>
              <a:t>php</a:t>
            </a:r>
            <a:r>
              <a:rPr lang="en-US" altLang="ja-JP" dirty="0" smtClean="0"/>
              <a:t> for(</a:t>
            </a:r>
            <a:r>
              <a:rPr lang="ja-JP" altLang="en-US" dirty="0" smtClean="0"/>
              <a:t>条件</a:t>
            </a:r>
            <a:r>
              <a:rPr lang="en-US" altLang="ja-JP" dirty="0" smtClean="0"/>
              <a:t>){</a:t>
            </a:r>
            <a:r>
              <a:rPr lang="ja-JP" altLang="en-US" dirty="0" smtClean="0"/>
              <a:t>処理</a:t>
            </a:r>
            <a:r>
              <a:rPr lang="en-US" altLang="ja-JP" dirty="0" smtClean="0"/>
              <a:t>}</a:t>
            </a:r>
            <a:r>
              <a:rPr lang="ja-JP" altLang="en-US" dirty="0" smtClean="0"/>
              <a:t>　</a:t>
            </a:r>
            <a:r>
              <a:rPr lang="ja-JP" altLang="en-US" dirty="0"/>
              <a:t>？</a:t>
            </a:r>
            <a:r>
              <a:rPr lang="en-US" altLang="ja-JP" dirty="0" smtClean="0"/>
              <a:t>&gt;</a:t>
            </a:r>
            <a:r>
              <a:rPr lang="ja-JP" altLang="en-US" dirty="0" smtClean="0"/>
              <a:t>・・・・・・・・・・・</a:t>
            </a:r>
            <a:r>
              <a:rPr lang="ja-JP" altLang="en-US" dirty="0"/>
              <a:t>条件</a:t>
            </a:r>
            <a:r>
              <a:rPr lang="ja-JP" altLang="en-US" dirty="0" smtClean="0"/>
              <a:t>を満たすまで処理を繰り返します</a:t>
            </a:r>
            <a:endParaRPr kumimoji="1" lang="ja-JP" altLang="en-US" dirty="0"/>
          </a:p>
        </p:txBody>
      </p:sp>
    </p:spTree>
    <p:extLst>
      <p:ext uri="{BB962C8B-B14F-4D97-AF65-F5344CB8AC3E}">
        <p14:creationId xmlns:p14="http://schemas.microsoft.com/office/powerpoint/2010/main" val="304883838"/>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oderig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イオン ボードルーム">
  <a:themeElements>
    <a:clrScheme name="イオン ボードルーム">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イオン ボードルーム">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ボードルーム">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1569</TotalTime>
  <Words>1049</Words>
  <Application>Microsoft Office PowerPoint</Application>
  <PresentationFormat>ワイド画面</PresentationFormat>
  <Paragraphs>234</Paragraphs>
  <Slides>35</Slides>
  <Notes>6</Notes>
  <HiddenSlides>0</HiddenSlides>
  <MMClips>0</MMClips>
  <ScaleCrop>false</ScaleCrop>
  <HeadingPairs>
    <vt:vector size="6" baseType="variant">
      <vt:variant>
        <vt:lpstr>使用されているフォント</vt:lpstr>
      </vt:variant>
      <vt:variant>
        <vt:i4>12</vt:i4>
      </vt:variant>
      <vt:variant>
        <vt:lpstr>テーマ</vt:lpstr>
      </vt:variant>
      <vt:variant>
        <vt:i4>2</vt:i4>
      </vt:variant>
      <vt:variant>
        <vt:lpstr>スライド タイトル</vt:lpstr>
      </vt:variant>
      <vt:variant>
        <vt:i4>35</vt:i4>
      </vt:variant>
    </vt:vector>
  </HeadingPairs>
  <TitlesOfParts>
    <vt:vector size="49" baseType="lpstr">
      <vt:lpstr>Barlow</vt:lpstr>
      <vt:lpstr>Barlow Light</vt:lpstr>
      <vt:lpstr>HGP創英ﾌﾟﾚｾﾞﾝｽEB</vt:lpstr>
      <vt:lpstr>HGP創英角ｺﾞｼｯｸUB</vt:lpstr>
      <vt:lpstr>Miriam Libre</vt:lpstr>
      <vt:lpstr>ＭＳ Ｐゴシック</vt:lpstr>
      <vt:lpstr>Work Sans</vt:lpstr>
      <vt:lpstr>メイリオ</vt:lpstr>
      <vt:lpstr>Arial</vt:lpstr>
      <vt:lpstr>Calibri</vt:lpstr>
      <vt:lpstr>Century Gothic</vt:lpstr>
      <vt:lpstr>Wingdings 3</vt:lpstr>
      <vt:lpstr>Roderigo template</vt:lpstr>
      <vt:lpstr>イオン ボードルーム</vt:lpstr>
      <vt:lpstr>Webサイトセキュリティ 学習教材 </vt:lpstr>
      <vt:lpstr>＊＊＊注意事項＊＊＊</vt:lpstr>
      <vt:lpstr>目次</vt:lpstr>
      <vt:lpstr>はじめにー　この授業の目的</vt:lpstr>
      <vt:lpstr>はじめに – 最近のWebサイトの攻撃動向 </vt:lpstr>
      <vt:lpstr>はじめに –　一般的なWebサイトの構成</vt:lpstr>
      <vt:lpstr>プログラミング言語の種類</vt:lpstr>
      <vt:lpstr>プログラミング言語の種類</vt:lpstr>
      <vt:lpstr>プログラミング言語の種類</vt:lpstr>
      <vt:lpstr>Webサイト を構成する仕組み </vt:lpstr>
      <vt:lpstr>Webサイトを構成する仕組み</vt:lpstr>
      <vt:lpstr>デベロッパーツールとは</vt:lpstr>
      <vt:lpstr>デベロッパツールの起動</vt:lpstr>
      <vt:lpstr>実際にWebサイトの改ざんをしてみよう</vt:lpstr>
      <vt:lpstr>実際にWebサイトの改ざんをしてみよう</vt:lpstr>
      <vt:lpstr>実際にWebサイトの改ざんをしてみよう</vt:lpstr>
      <vt:lpstr>実際にWebサイトの改ざんをしてみよう</vt:lpstr>
      <vt:lpstr>実際にWebサイトの改ざんをしてみよう</vt:lpstr>
      <vt:lpstr>実際にWebサイトの改ざんをしてみよう</vt:lpstr>
      <vt:lpstr>実際にWebサイトの改ざんをしてみよう</vt:lpstr>
      <vt:lpstr>実際にWebサイトの改ざんをしてみよう</vt:lpstr>
      <vt:lpstr>実際に演習問題を解く前に・・・</vt:lpstr>
      <vt:lpstr>演習問題</vt:lpstr>
      <vt:lpstr>演習問題のヒント</vt:lpstr>
      <vt:lpstr>演習問題解法①</vt:lpstr>
      <vt:lpstr>演習問題解法①-2</vt:lpstr>
      <vt:lpstr>演習問題解法②</vt:lpstr>
      <vt:lpstr>演習問題解法②-2</vt:lpstr>
      <vt:lpstr>演習問題解法③</vt:lpstr>
      <vt:lpstr>演習問題解法③-２</vt:lpstr>
      <vt:lpstr>演習問題解法④</vt:lpstr>
      <vt:lpstr>演習問題解法④-2</vt:lpstr>
      <vt:lpstr>演習問題解法④-3</vt:lpstr>
      <vt:lpstr>これらの攻撃を防ぐためには</vt:lpstr>
      <vt:lpstr>最後に</vt:lpstr>
    </vt:vector>
  </TitlesOfParts>
  <Company>情報科学専門学校</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dc:title>
  <dc:creator>土屋　修太郎</dc:creator>
  <cp:lastModifiedBy>酒井　楓</cp:lastModifiedBy>
  <cp:revision>96</cp:revision>
  <dcterms:created xsi:type="dcterms:W3CDTF">2018-08-27T06:32:30Z</dcterms:created>
  <dcterms:modified xsi:type="dcterms:W3CDTF">2019-01-29T05:15:53Z</dcterms:modified>
</cp:coreProperties>
</file>